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3" r:id="rId2"/>
    <p:sldId id="271" r:id="rId3"/>
    <p:sldId id="256" r:id="rId4"/>
    <p:sldId id="274" r:id="rId5"/>
    <p:sldId id="277" r:id="rId6"/>
    <p:sldId id="276" r:id="rId7"/>
    <p:sldId id="275" r:id="rId8"/>
    <p:sldId id="266" r:id="rId9"/>
    <p:sldId id="258" r:id="rId10"/>
    <p:sldId id="272" r:id="rId11"/>
    <p:sldId id="273" r:id="rId12"/>
    <p:sldId id="257" r:id="rId1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D4E"/>
    <a:srgbClr val="119BCC"/>
    <a:srgbClr val="E30713"/>
    <a:srgbClr val="1361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331" autoAdjust="0"/>
  </p:normalViewPr>
  <p:slideViewPr>
    <p:cSldViewPr>
      <p:cViewPr varScale="1">
        <p:scale>
          <a:sx n="85" d="100"/>
          <a:sy n="85" d="100"/>
        </p:scale>
        <p:origin x="-236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6200F1-AAC7-49F9-98D1-3472B6CF81E5}"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nl-NL"/>
        </a:p>
      </dgm:t>
    </dgm:pt>
    <dgm:pt modelId="{AC5E6875-7837-4BF8-AD99-C758D7BB24B1}">
      <dgm:prSet phldrT="[Tekst]" custT="1"/>
      <dgm:spPr>
        <a:solidFill>
          <a:srgbClr val="119BCC"/>
        </a:solidFill>
      </dgm:spPr>
      <dgm:t>
        <a:bodyPr/>
        <a:lstStyle/>
        <a:p>
          <a:r>
            <a:rPr lang="nl-NL" sz="1800" b="1" dirty="0" smtClean="0"/>
            <a:t>Community-led action is </a:t>
          </a:r>
          <a:r>
            <a:rPr lang="nl-NL" sz="1800" b="1" dirty="0" err="1" smtClean="0"/>
            <a:t>crucial</a:t>
          </a:r>
          <a:r>
            <a:rPr lang="nl-NL" sz="1800" b="1" dirty="0" smtClean="0"/>
            <a:t>!</a:t>
          </a:r>
          <a:endParaRPr lang="nl-NL" sz="1800" b="1" dirty="0"/>
        </a:p>
      </dgm:t>
    </dgm:pt>
    <dgm:pt modelId="{9881A62A-3B1E-4F14-A3FB-58A250505236}" type="parTrans" cxnId="{B8098F11-E54C-4A39-936A-AA69659F86DC}">
      <dgm:prSet/>
      <dgm:spPr/>
      <dgm:t>
        <a:bodyPr/>
        <a:lstStyle/>
        <a:p>
          <a:endParaRPr lang="nl-NL"/>
        </a:p>
      </dgm:t>
    </dgm:pt>
    <dgm:pt modelId="{2A9D88C4-78B9-4201-8A74-101B68D54A05}" type="sibTrans" cxnId="{B8098F11-E54C-4A39-936A-AA69659F86DC}">
      <dgm:prSet/>
      <dgm:spPr>
        <a:solidFill>
          <a:srgbClr val="E30713"/>
        </a:solidFill>
        <a:ln>
          <a:solidFill>
            <a:srgbClr val="E30713"/>
          </a:solidFill>
        </a:ln>
      </dgm:spPr>
      <dgm:t>
        <a:bodyPr/>
        <a:lstStyle/>
        <a:p>
          <a:endParaRPr lang="nl-NL"/>
        </a:p>
      </dgm:t>
    </dgm:pt>
    <dgm:pt modelId="{5418CA2C-A672-4B30-8060-05455E44F16A}">
      <dgm:prSet phldrT="[Tekst]" custT="1"/>
      <dgm:spPr>
        <a:solidFill>
          <a:srgbClr val="119BCC"/>
        </a:solidFill>
      </dgm:spPr>
      <dgm:t>
        <a:bodyPr/>
        <a:lstStyle/>
        <a:p>
          <a:r>
            <a:rPr lang="nl-NL" sz="1800" b="1" dirty="0" err="1" smtClean="0"/>
            <a:t>Only</a:t>
          </a:r>
          <a:r>
            <a:rPr lang="nl-NL" sz="1800" b="1" dirty="0" smtClean="0"/>
            <a:t> 17%  of </a:t>
          </a:r>
          <a:r>
            <a:rPr lang="nl-NL" sz="1800" b="1" dirty="0" err="1" smtClean="0"/>
            <a:t>sex</a:t>
          </a:r>
          <a:r>
            <a:rPr lang="nl-NL" sz="1800" b="1" dirty="0" smtClean="0"/>
            <a:t> </a:t>
          </a:r>
          <a:r>
            <a:rPr lang="nl-NL" sz="1800" b="1" dirty="0" err="1" smtClean="0"/>
            <a:t>worker</a:t>
          </a:r>
          <a:r>
            <a:rPr lang="nl-NL" sz="1800" b="1" dirty="0" smtClean="0"/>
            <a:t>-led </a:t>
          </a:r>
          <a:r>
            <a:rPr lang="nl-NL" sz="1800" b="1" dirty="0" err="1" smtClean="0"/>
            <a:t>organisations</a:t>
          </a:r>
          <a:r>
            <a:rPr lang="nl-NL" sz="1800" b="1" dirty="0" smtClean="0"/>
            <a:t> access </a:t>
          </a:r>
          <a:r>
            <a:rPr lang="nl-NL" sz="1800" b="1" dirty="0" err="1" smtClean="0"/>
            <a:t>multilateral</a:t>
          </a:r>
          <a:r>
            <a:rPr lang="nl-NL" sz="1800" b="1" dirty="0" smtClean="0"/>
            <a:t> </a:t>
          </a:r>
          <a:r>
            <a:rPr lang="nl-NL" sz="1800" b="1" dirty="0" err="1" smtClean="0"/>
            <a:t>funding</a:t>
          </a:r>
          <a:endParaRPr lang="nl-NL" sz="1800" b="1" dirty="0"/>
        </a:p>
      </dgm:t>
    </dgm:pt>
    <dgm:pt modelId="{F7870AED-EE7F-4343-8D37-9BEEFB19D8E5}" type="parTrans" cxnId="{27B971D6-490B-4FDF-96E9-925C4669E52D}">
      <dgm:prSet/>
      <dgm:spPr/>
      <dgm:t>
        <a:bodyPr/>
        <a:lstStyle/>
        <a:p>
          <a:endParaRPr lang="nl-NL"/>
        </a:p>
      </dgm:t>
    </dgm:pt>
    <dgm:pt modelId="{2302343E-FAE3-4437-A966-EFA97103EE7F}" type="sibTrans" cxnId="{27B971D6-490B-4FDF-96E9-925C4669E52D}">
      <dgm:prSet/>
      <dgm:spPr/>
      <dgm:t>
        <a:bodyPr/>
        <a:lstStyle/>
        <a:p>
          <a:endParaRPr lang="nl-NL"/>
        </a:p>
      </dgm:t>
    </dgm:pt>
    <dgm:pt modelId="{66423F0D-66CB-40D7-9E7E-4022179D218E}">
      <dgm:prSet custT="1"/>
      <dgm:spPr>
        <a:solidFill>
          <a:srgbClr val="119BCC"/>
        </a:solidFill>
      </dgm:spPr>
      <dgm:t>
        <a:bodyPr/>
        <a:lstStyle/>
        <a:p>
          <a:r>
            <a:rPr lang="nl-NL" sz="1800" b="1" dirty="0" smtClean="0"/>
            <a:t>70% of </a:t>
          </a:r>
          <a:r>
            <a:rPr lang="nl-NL" sz="1800" b="1" dirty="0" err="1" smtClean="0"/>
            <a:t>funding</a:t>
          </a:r>
          <a:r>
            <a:rPr lang="nl-NL" sz="1800" b="1" dirty="0" smtClean="0"/>
            <a:t> </a:t>
          </a:r>
          <a:r>
            <a:rPr lang="nl-NL" sz="1800" b="1" dirty="0" err="1" smtClean="0"/>
            <a:t>for</a:t>
          </a:r>
          <a:r>
            <a:rPr lang="nl-NL" sz="1800" b="1" dirty="0" smtClean="0"/>
            <a:t> </a:t>
          </a:r>
          <a:r>
            <a:rPr lang="nl-NL" sz="1800" b="1" dirty="0" err="1" smtClean="0"/>
            <a:t>sex</a:t>
          </a:r>
          <a:r>
            <a:rPr lang="nl-NL" sz="1800" b="1" dirty="0" smtClean="0"/>
            <a:t> </a:t>
          </a:r>
          <a:r>
            <a:rPr lang="nl-NL" sz="1800" b="1" dirty="0" err="1" smtClean="0"/>
            <a:t>worker</a:t>
          </a:r>
          <a:r>
            <a:rPr lang="nl-NL" sz="1800" b="1" dirty="0" smtClean="0"/>
            <a:t> rights </a:t>
          </a:r>
          <a:r>
            <a:rPr lang="nl-NL" sz="1800" b="1" dirty="0" err="1" smtClean="0"/>
            <a:t>comes</a:t>
          </a:r>
          <a:r>
            <a:rPr lang="nl-NL" sz="1800" b="1" dirty="0" smtClean="0"/>
            <a:t> </a:t>
          </a:r>
          <a:r>
            <a:rPr lang="nl-NL" sz="1800" b="1" dirty="0" err="1" smtClean="0"/>
            <a:t>from</a:t>
          </a:r>
          <a:r>
            <a:rPr lang="nl-NL" sz="1800" b="1" dirty="0" smtClean="0"/>
            <a:t> foundations</a:t>
          </a:r>
        </a:p>
      </dgm:t>
    </dgm:pt>
    <dgm:pt modelId="{691E35C3-6EC4-4A8C-87AF-A469B640D044}" type="parTrans" cxnId="{81033DE6-E618-48DB-8A20-33254FDAD68A}">
      <dgm:prSet/>
      <dgm:spPr/>
      <dgm:t>
        <a:bodyPr/>
        <a:lstStyle/>
        <a:p>
          <a:endParaRPr lang="nl-NL"/>
        </a:p>
      </dgm:t>
    </dgm:pt>
    <dgm:pt modelId="{018FB430-A8C4-4476-87D9-8F4E4B5213CF}" type="sibTrans" cxnId="{81033DE6-E618-48DB-8A20-33254FDAD68A}">
      <dgm:prSet/>
      <dgm:spPr/>
      <dgm:t>
        <a:bodyPr/>
        <a:lstStyle/>
        <a:p>
          <a:endParaRPr lang="nl-NL"/>
        </a:p>
      </dgm:t>
    </dgm:pt>
    <dgm:pt modelId="{35A316EF-290C-424F-967F-B4B5C71CCACC}">
      <dgm:prSet custT="1"/>
      <dgm:spPr>
        <a:solidFill>
          <a:srgbClr val="119BCC"/>
        </a:solidFill>
      </dgm:spPr>
      <dgm:t>
        <a:bodyPr/>
        <a:lstStyle/>
        <a:p>
          <a:r>
            <a:rPr lang="nl-NL" sz="1800" b="1" smtClean="0"/>
            <a:t>Little available funding for policy development, advocacy, legal services</a:t>
          </a:r>
          <a:endParaRPr lang="nl-NL" sz="1800" b="1" dirty="0"/>
        </a:p>
      </dgm:t>
    </dgm:pt>
    <dgm:pt modelId="{A04AA34E-69A2-476B-8AEA-25C5579D44F1}" type="parTrans" cxnId="{7856F830-03CB-4C03-99EF-8E2B43A9F087}">
      <dgm:prSet/>
      <dgm:spPr/>
      <dgm:t>
        <a:bodyPr/>
        <a:lstStyle/>
        <a:p>
          <a:endParaRPr lang="nl-NL"/>
        </a:p>
      </dgm:t>
    </dgm:pt>
    <dgm:pt modelId="{C236086E-C6D6-4E46-B4BC-26858E7EF88F}" type="sibTrans" cxnId="{7856F830-03CB-4C03-99EF-8E2B43A9F087}">
      <dgm:prSet/>
      <dgm:spPr/>
      <dgm:t>
        <a:bodyPr/>
        <a:lstStyle/>
        <a:p>
          <a:endParaRPr lang="nl-NL"/>
        </a:p>
      </dgm:t>
    </dgm:pt>
    <dgm:pt modelId="{2F8B6D4F-D001-4EA7-9DD2-11743FA7F641}" type="pres">
      <dgm:prSet presAssocID="{B46200F1-AAC7-49F9-98D1-3472B6CF81E5}" presName="Name0" presStyleCnt="0">
        <dgm:presLayoutVars>
          <dgm:chMax val="7"/>
          <dgm:chPref val="7"/>
          <dgm:dir/>
        </dgm:presLayoutVars>
      </dgm:prSet>
      <dgm:spPr/>
      <dgm:t>
        <a:bodyPr/>
        <a:lstStyle/>
        <a:p>
          <a:endParaRPr lang="en-IE"/>
        </a:p>
      </dgm:t>
    </dgm:pt>
    <dgm:pt modelId="{6EE71499-9503-4BC0-AF00-CD5F67934711}" type="pres">
      <dgm:prSet presAssocID="{B46200F1-AAC7-49F9-98D1-3472B6CF81E5}" presName="Name1" presStyleCnt="0"/>
      <dgm:spPr/>
    </dgm:pt>
    <dgm:pt modelId="{07E8ACA7-3E01-4C52-97AD-37397E885832}" type="pres">
      <dgm:prSet presAssocID="{B46200F1-AAC7-49F9-98D1-3472B6CF81E5}" presName="cycle" presStyleCnt="0"/>
      <dgm:spPr/>
    </dgm:pt>
    <dgm:pt modelId="{A170D380-AC17-4E8E-85C5-6CD968E10023}" type="pres">
      <dgm:prSet presAssocID="{B46200F1-AAC7-49F9-98D1-3472B6CF81E5}" presName="srcNode" presStyleLbl="node1" presStyleIdx="0" presStyleCnt="4"/>
      <dgm:spPr/>
    </dgm:pt>
    <dgm:pt modelId="{99B66E5B-BCB2-4823-AE1C-74580E5E4E6C}" type="pres">
      <dgm:prSet presAssocID="{B46200F1-AAC7-49F9-98D1-3472B6CF81E5}" presName="conn" presStyleLbl="parChTrans1D2" presStyleIdx="0" presStyleCnt="1"/>
      <dgm:spPr/>
      <dgm:t>
        <a:bodyPr/>
        <a:lstStyle/>
        <a:p>
          <a:endParaRPr lang="en-IE"/>
        </a:p>
      </dgm:t>
    </dgm:pt>
    <dgm:pt modelId="{FFE6DD5D-34CB-4269-A83E-F06C0F3C9D21}" type="pres">
      <dgm:prSet presAssocID="{B46200F1-AAC7-49F9-98D1-3472B6CF81E5}" presName="extraNode" presStyleLbl="node1" presStyleIdx="0" presStyleCnt="4"/>
      <dgm:spPr/>
    </dgm:pt>
    <dgm:pt modelId="{A3B6C4E7-0DA2-4108-B341-30531EC91964}" type="pres">
      <dgm:prSet presAssocID="{B46200F1-AAC7-49F9-98D1-3472B6CF81E5}" presName="dstNode" presStyleLbl="node1" presStyleIdx="0" presStyleCnt="4"/>
      <dgm:spPr/>
    </dgm:pt>
    <dgm:pt modelId="{01F4F06D-1F85-40F8-A127-10E614A07B99}" type="pres">
      <dgm:prSet presAssocID="{AC5E6875-7837-4BF8-AD99-C758D7BB24B1}" presName="text_1" presStyleLbl="node1" presStyleIdx="0" presStyleCnt="4">
        <dgm:presLayoutVars>
          <dgm:bulletEnabled val="1"/>
        </dgm:presLayoutVars>
      </dgm:prSet>
      <dgm:spPr/>
      <dgm:t>
        <a:bodyPr/>
        <a:lstStyle/>
        <a:p>
          <a:endParaRPr lang="nl-NL"/>
        </a:p>
      </dgm:t>
    </dgm:pt>
    <dgm:pt modelId="{A92EBC06-2072-41D3-8CC2-118F99B5C54B}" type="pres">
      <dgm:prSet presAssocID="{AC5E6875-7837-4BF8-AD99-C758D7BB24B1}" presName="accent_1" presStyleCnt="0"/>
      <dgm:spPr/>
    </dgm:pt>
    <dgm:pt modelId="{EC3DD7A9-49FE-40BF-BB34-75FCFEA46333}" type="pres">
      <dgm:prSet presAssocID="{AC5E6875-7837-4BF8-AD99-C758D7BB24B1}" presName="accentRepeatNode" presStyleLbl="solidFgAcc1" presStyleIdx="0" presStyleCnt="4"/>
      <dgm:spPr>
        <a:ln>
          <a:solidFill>
            <a:srgbClr val="E30713"/>
          </a:solidFill>
        </a:ln>
      </dgm:spPr>
    </dgm:pt>
    <dgm:pt modelId="{501EB9FB-A549-4C0B-94B8-74FAF51FCF21}" type="pres">
      <dgm:prSet presAssocID="{5418CA2C-A672-4B30-8060-05455E44F16A}" presName="text_2" presStyleLbl="node1" presStyleIdx="1" presStyleCnt="4">
        <dgm:presLayoutVars>
          <dgm:bulletEnabled val="1"/>
        </dgm:presLayoutVars>
      </dgm:prSet>
      <dgm:spPr/>
      <dgm:t>
        <a:bodyPr/>
        <a:lstStyle/>
        <a:p>
          <a:endParaRPr lang="en-IE"/>
        </a:p>
      </dgm:t>
    </dgm:pt>
    <dgm:pt modelId="{0D616787-EAB0-46C5-A628-7FCB765CEE29}" type="pres">
      <dgm:prSet presAssocID="{5418CA2C-A672-4B30-8060-05455E44F16A}" presName="accent_2" presStyleCnt="0"/>
      <dgm:spPr/>
    </dgm:pt>
    <dgm:pt modelId="{11B6303E-93E0-412D-800D-F9CCA1FE9894}" type="pres">
      <dgm:prSet presAssocID="{5418CA2C-A672-4B30-8060-05455E44F16A}" presName="accentRepeatNode" presStyleLbl="solidFgAcc1" presStyleIdx="1" presStyleCnt="4"/>
      <dgm:spPr>
        <a:ln>
          <a:solidFill>
            <a:srgbClr val="E30713"/>
          </a:solidFill>
        </a:ln>
      </dgm:spPr>
    </dgm:pt>
    <dgm:pt modelId="{A4EAB61C-6C8F-4BE2-836D-6CB5C31CBD24}" type="pres">
      <dgm:prSet presAssocID="{66423F0D-66CB-40D7-9E7E-4022179D218E}" presName="text_3" presStyleLbl="node1" presStyleIdx="2" presStyleCnt="4">
        <dgm:presLayoutVars>
          <dgm:bulletEnabled val="1"/>
        </dgm:presLayoutVars>
      </dgm:prSet>
      <dgm:spPr/>
      <dgm:t>
        <a:bodyPr/>
        <a:lstStyle/>
        <a:p>
          <a:endParaRPr lang="en-IE"/>
        </a:p>
      </dgm:t>
    </dgm:pt>
    <dgm:pt modelId="{32BF863B-3B6E-4883-AE01-33B47A8495AE}" type="pres">
      <dgm:prSet presAssocID="{66423F0D-66CB-40D7-9E7E-4022179D218E}" presName="accent_3" presStyleCnt="0"/>
      <dgm:spPr/>
    </dgm:pt>
    <dgm:pt modelId="{048E30A8-50ED-4ABB-B35E-C8815F6207E1}" type="pres">
      <dgm:prSet presAssocID="{66423F0D-66CB-40D7-9E7E-4022179D218E}" presName="accentRepeatNode" presStyleLbl="solidFgAcc1" presStyleIdx="2" presStyleCnt="4"/>
      <dgm:spPr>
        <a:ln>
          <a:solidFill>
            <a:srgbClr val="E30713"/>
          </a:solidFill>
        </a:ln>
      </dgm:spPr>
    </dgm:pt>
    <dgm:pt modelId="{C247FD20-919A-43FB-B3D6-FC0EF9A4E2CD}" type="pres">
      <dgm:prSet presAssocID="{35A316EF-290C-424F-967F-B4B5C71CCACC}" presName="text_4" presStyleLbl="node1" presStyleIdx="3" presStyleCnt="4">
        <dgm:presLayoutVars>
          <dgm:bulletEnabled val="1"/>
        </dgm:presLayoutVars>
      </dgm:prSet>
      <dgm:spPr/>
      <dgm:t>
        <a:bodyPr/>
        <a:lstStyle/>
        <a:p>
          <a:endParaRPr lang="en-IE"/>
        </a:p>
      </dgm:t>
    </dgm:pt>
    <dgm:pt modelId="{DDDE0316-8E39-49EB-8B4C-678B68A5BE87}" type="pres">
      <dgm:prSet presAssocID="{35A316EF-290C-424F-967F-B4B5C71CCACC}" presName="accent_4" presStyleCnt="0"/>
      <dgm:spPr/>
    </dgm:pt>
    <dgm:pt modelId="{2E9D6798-4262-47D2-99A8-BEEF3DF04369}" type="pres">
      <dgm:prSet presAssocID="{35A316EF-290C-424F-967F-B4B5C71CCACC}" presName="accentRepeatNode" presStyleLbl="solidFgAcc1" presStyleIdx="3" presStyleCnt="4"/>
      <dgm:spPr>
        <a:ln>
          <a:solidFill>
            <a:srgbClr val="E30713"/>
          </a:solidFill>
        </a:ln>
      </dgm:spPr>
    </dgm:pt>
  </dgm:ptLst>
  <dgm:cxnLst>
    <dgm:cxn modelId="{DEEDAA5D-42DA-459B-9F68-C1BAD8DC8F49}" type="presOf" srcId="{5418CA2C-A672-4B30-8060-05455E44F16A}" destId="{501EB9FB-A549-4C0B-94B8-74FAF51FCF21}" srcOrd="0" destOrd="0" presId="urn:microsoft.com/office/officeart/2008/layout/VerticalCurvedList"/>
    <dgm:cxn modelId="{7856F830-03CB-4C03-99EF-8E2B43A9F087}" srcId="{B46200F1-AAC7-49F9-98D1-3472B6CF81E5}" destId="{35A316EF-290C-424F-967F-B4B5C71CCACC}" srcOrd="3" destOrd="0" parTransId="{A04AA34E-69A2-476B-8AEA-25C5579D44F1}" sibTransId="{C236086E-C6D6-4E46-B4BC-26858E7EF88F}"/>
    <dgm:cxn modelId="{8DC3F119-235B-473D-9ED8-209E2183DA75}" type="presOf" srcId="{35A316EF-290C-424F-967F-B4B5C71CCACC}" destId="{C247FD20-919A-43FB-B3D6-FC0EF9A4E2CD}" srcOrd="0" destOrd="0" presId="urn:microsoft.com/office/officeart/2008/layout/VerticalCurvedList"/>
    <dgm:cxn modelId="{B8098F11-E54C-4A39-936A-AA69659F86DC}" srcId="{B46200F1-AAC7-49F9-98D1-3472B6CF81E5}" destId="{AC5E6875-7837-4BF8-AD99-C758D7BB24B1}" srcOrd="0" destOrd="0" parTransId="{9881A62A-3B1E-4F14-A3FB-58A250505236}" sibTransId="{2A9D88C4-78B9-4201-8A74-101B68D54A05}"/>
    <dgm:cxn modelId="{2B7963A0-5D51-44D8-B0FF-AB5324DF8EDC}" type="presOf" srcId="{2A9D88C4-78B9-4201-8A74-101B68D54A05}" destId="{99B66E5B-BCB2-4823-AE1C-74580E5E4E6C}" srcOrd="0" destOrd="0" presId="urn:microsoft.com/office/officeart/2008/layout/VerticalCurvedList"/>
    <dgm:cxn modelId="{8BD1AF05-F472-45E7-A78A-D2ED66FEB126}" type="presOf" srcId="{66423F0D-66CB-40D7-9E7E-4022179D218E}" destId="{A4EAB61C-6C8F-4BE2-836D-6CB5C31CBD24}" srcOrd="0" destOrd="0" presId="urn:microsoft.com/office/officeart/2008/layout/VerticalCurvedList"/>
    <dgm:cxn modelId="{37CA8BC1-A06F-4B89-8833-D994D506CE30}" type="presOf" srcId="{B46200F1-AAC7-49F9-98D1-3472B6CF81E5}" destId="{2F8B6D4F-D001-4EA7-9DD2-11743FA7F641}" srcOrd="0" destOrd="0" presId="urn:microsoft.com/office/officeart/2008/layout/VerticalCurvedList"/>
    <dgm:cxn modelId="{27B971D6-490B-4FDF-96E9-925C4669E52D}" srcId="{B46200F1-AAC7-49F9-98D1-3472B6CF81E5}" destId="{5418CA2C-A672-4B30-8060-05455E44F16A}" srcOrd="1" destOrd="0" parTransId="{F7870AED-EE7F-4343-8D37-9BEEFB19D8E5}" sibTransId="{2302343E-FAE3-4437-A966-EFA97103EE7F}"/>
    <dgm:cxn modelId="{81033DE6-E618-48DB-8A20-33254FDAD68A}" srcId="{B46200F1-AAC7-49F9-98D1-3472B6CF81E5}" destId="{66423F0D-66CB-40D7-9E7E-4022179D218E}" srcOrd="2" destOrd="0" parTransId="{691E35C3-6EC4-4A8C-87AF-A469B640D044}" sibTransId="{018FB430-A8C4-4476-87D9-8F4E4B5213CF}"/>
    <dgm:cxn modelId="{12B86FE1-E6F6-449A-A577-B95287DF1887}" type="presOf" srcId="{AC5E6875-7837-4BF8-AD99-C758D7BB24B1}" destId="{01F4F06D-1F85-40F8-A127-10E614A07B99}" srcOrd="0" destOrd="0" presId="urn:microsoft.com/office/officeart/2008/layout/VerticalCurvedList"/>
    <dgm:cxn modelId="{D09A84F8-25AA-4B95-8C2D-6D99C45A4671}" type="presParOf" srcId="{2F8B6D4F-D001-4EA7-9DD2-11743FA7F641}" destId="{6EE71499-9503-4BC0-AF00-CD5F67934711}" srcOrd="0" destOrd="0" presId="urn:microsoft.com/office/officeart/2008/layout/VerticalCurvedList"/>
    <dgm:cxn modelId="{68A150BF-0240-43C0-92BC-A61D04782954}" type="presParOf" srcId="{6EE71499-9503-4BC0-AF00-CD5F67934711}" destId="{07E8ACA7-3E01-4C52-97AD-37397E885832}" srcOrd="0" destOrd="0" presId="urn:microsoft.com/office/officeart/2008/layout/VerticalCurvedList"/>
    <dgm:cxn modelId="{643713F3-9AC3-4CBD-B632-369C92AD96FA}" type="presParOf" srcId="{07E8ACA7-3E01-4C52-97AD-37397E885832}" destId="{A170D380-AC17-4E8E-85C5-6CD968E10023}" srcOrd="0" destOrd="0" presId="urn:microsoft.com/office/officeart/2008/layout/VerticalCurvedList"/>
    <dgm:cxn modelId="{209C198B-D316-42BF-97A8-1577CE2C3FEB}" type="presParOf" srcId="{07E8ACA7-3E01-4C52-97AD-37397E885832}" destId="{99B66E5B-BCB2-4823-AE1C-74580E5E4E6C}" srcOrd="1" destOrd="0" presId="urn:microsoft.com/office/officeart/2008/layout/VerticalCurvedList"/>
    <dgm:cxn modelId="{CB369E7E-2FC8-4414-ACD4-0C814C92755E}" type="presParOf" srcId="{07E8ACA7-3E01-4C52-97AD-37397E885832}" destId="{FFE6DD5D-34CB-4269-A83E-F06C0F3C9D21}" srcOrd="2" destOrd="0" presId="urn:microsoft.com/office/officeart/2008/layout/VerticalCurvedList"/>
    <dgm:cxn modelId="{D8B9A0DC-7D1C-4C7C-B5B9-5096D6F0D7A7}" type="presParOf" srcId="{07E8ACA7-3E01-4C52-97AD-37397E885832}" destId="{A3B6C4E7-0DA2-4108-B341-30531EC91964}" srcOrd="3" destOrd="0" presId="urn:microsoft.com/office/officeart/2008/layout/VerticalCurvedList"/>
    <dgm:cxn modelId="{FB8219F9-5C2D-474F-94D7-0075B95238A5}" type="presParOf" srcId="{6EE71499-9503-4BC0-AF00-CD5F67934711}" destId="{01F4F06D-1F85-40F8-A127-10E614A07B99}" srcOrd="1" destOrd="0" presId="urn:microsoft.com/office/officeart/2008/layout/VerticalCurvedList"/>
    <dgm:cxn modelId="{0FEADCC1-68FA-481F-81CC-2068290093B4}" type="presParOf" srcId="{6EE71499-9503-4BC0-AF00-CD5F67934711}" destId="{A92EBC06-2072-41D3-8CC2-118F99B5C54B}" srcOrd="2" destOrd="0" presId="urn:microsoft.com/office/officeart/2008/layout/VerticalCurvedList"/>
    <dgm:cxn modelId="{CB17BE42-58EA-410B-918F-8605CE5F6C1D}" type="presParOf" srcId="{A92EBC06-2072-41D3-8CC2-118F99B5C54B}" destId="{EC3DD7A9-49FE-40BF-BB34-75FCFEA46333}" srcOrd="0" destOrd="0" presId="urn:microsoft.com/office/officeart/2008/layout/VerticalCurvedList"/>
    <dgm:cxn modelId="{E71EEDFF-D871-4DEF-9E30-9A1A5BDF6076}" type="presParOf" srcId="{6EE71499-9503-4BC0-AF00-CD5F67934711}" destId="{501EB9FB-A549-4C0B-94B8-74FAF51FCF21}" srcOrd="3" destOrd="0" presId="urn:microsoft.com/office/officeart/2008/layout/VerticalCurvedList"/>
    <dgm:cxn modelId="{655AF148-4B9C-4B85-96D1-822C7DD4D79E}" type="presParOf" srcId="{6EE71499-9503-4BC0-AF00-CD5F67934711}" destId="{0D616787-EAB0-46C5-A628-7FCB765CEE29}" srcOrd="4" destOrd="0" presId="urn:microsoft.com/office/officeart/2008/layout/VerticalCurvedList"/>
    <dgm:cxn modelId="{EA91536A-9F60-4F79-A4E9-2FD8F95EB9B1}" type="presParOf" srcId="{0D616787-EAB0-46C5-A628-7FCB765CEE29}" destId="{11B6303E-93E0-412D-800D-F9CCA1FE9894}" srcOrd="0" destOrd="0" presId="urn:microsoft.com/office/officeart/2008/layout/VerticalCurvedList"/>
    <dgm:cxn modelId="{42D7B2A4-51FE-41B2-A2DA-C76700FB70EF}" type="presParOf" srcId="{6EE71499-9503-4BC0-AF00-CD5F67934711}" destId="{A4EAB61C-6C8F-4BE2-836D-6CB5C31CBD24}" srcOrd="5" destOrd="0" presId="urn:microsoft.com/office/officeart/2008/layout/VerticalCurvedList"/>
    <dgm:cxn modelId="{E36E1C1D-C09F-49E9-B3F0-768F8F0786EB}" type="presParOf" srcId="{6EE71499-9503-4BC0-AF00-CD5F67934711}" destId="{32BF863B-3B6E-4883-AE01-33B47A8495AE}" srcOrd="6" destOrd="0" presId="urn:microsoft.com/office/officeart/2008/layout/VerticalCurvedList"/>
    <dgm:cxn modelId="{0323CE96-92ED-4E52-A2D1-6E1B497DFC8F}" type="presParOf" srcId="{32BF863B-3B6E-4883-AE01-33B47A8495AE}" destId="{048E30A8-50ED-4ABB-B35E-C8815F6207E1}" srcOrd="0" destOrd="0" presId="urn:microsoft.com/office/officeart/2008/layout/VerticalCurvedList"/>
    <dgm:cxn modelId="{27CAF95F-B8E3-42F3-B4E5-EEEFC60746D4}" type="presParOf" srcId="{6EE71499-9503-4BC0-AF00-CD5F67934711}" destId="{C247FD20-919A-43FB-B3D6-FC0EF9A4E2CD}" srcOrd="7" destOrd="0" presId="urn:microsoft.com/office/officeart/2008/layout/VerticalCurvedList"/>
    <dgm:cxn modelId="{731E2C0A-3049-411B-A611-13EBA87F9846}" type="presParOf" srcId="{6EE71499-9503-4BC0-AF00-CD5F67934711}" destId="{DDDE0316-8E39-49EB-8B4C-678B68A5BE87}" srcOrd="8" destOrd="0" presId="urn:microsoft.com/office/officeart/2008/layout/VerticalCurvedList"/>
    <dgm:cxn modelId="{3FFF6958-4E96-4D8D-A9E7-3DB36F83FE90}" type="presParOf" srcId="{DDDE0316-8E39-49EB-8B4C-678B68A5BE87}" destId="{2E9D6798-4262-47D2-99A8-BEEF3DF04369}"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7128D0-6E08-4536-AB21-0B46951BBC5F}" type="doc">
      <dgm:prSet loTypeId="urn:microsoft.com/office/officeart/2005/8/layout/orgChart1" loCatId="hierarchy" qsTypeId="urn:microsoft.com/office/officeart/2005/8/quickstyle/simple5" qsCatId="simple" csTypeId="urn:microsoft.com/office/officeart/2005/8/colors/colorful4" csCatId="colorful" phldr="1"/>
      <dgm:spPr/>
      <dgm:t>
        <a:bodyPr/>
        <a:lstStyle/>
        <a:p>
          <a:endParaRPr lang="nl-NL"/>
        </a:p>
      </dgm:t>
    </dgm:pt>
    <dgm:pt modelId="{1290E58D-FD56-4CE5-8B55-37905A1084B3}">
      <dgm:prSet phldrT="[Tekst]" custT="1"/>
      <dgm:spPr>
        <a:solidFill>
          <a:srgbClr val="E30713"/>
        </a:solidFill>
      </dgm:spPr>
      <dgm:t>
        <a:bodyPr/>
        <a:lstStyle/>
        <a:p>
          <a:r>
            <a:rPr lang="nl-NL" sz="1800" b="1" dirty="0" smtClean="0"/>
            <a:t>HIV </a:t>
          </a:r>
          <a:r>
            <a:rPr lang="nl-NL" sz="1800" b="1" dirty="0" err="1" smtClean="0"/>
            <a:t>spending</a:t>
          </a:r>
          <a:r>
            <a:rPr lang="nl-NL" sz="1800" b="1" dirty="0" smtClean="0"/>
            <a:t> in low </a:t>
          </a:r>
          <a:r>
            <a:rPr lang="nl-NL" sz="1800" b="1" dirty="0" err="1" smtClean="0"/>
            <a:t>and</a:t>
          </a:r>
          <a:r>
            <a:rPr lang="nl-NL" sz="1800" b="1" dirty="0" smtClean="0"/>
            <a:t> </a:t>
          </a:r>
          <a:r>
            <a:rPr lang="nl-NL" sz="1800" b="1" dirty="0" err="1" smtClean="0"/>
            <a:t>middle</a:t>
          </a:r>
          <a:r>
            <a:rPr lang="nl-NL" sz="1800" b="1" dirty="0" smtClean="0"/>
            <a:t> </a:t>
          </a:r>
          <a:r>
            <a:rPr lang="nl-NL" sz="1800" b="1" dirty="0" err="1" smtClean="0"/>
            <a:t>income</a:t>
          </a:r>
          <a:r>
            <a:rPr lang="nl-NL" sz="1800" b="1" dirty="0" smtClean="0"/>
            <a:t> </a:t>
          </a:r>
          <a:r>
            <a:rPr lang="nl-NL" sz="1800" b="1" dirty="0" err="1" smtClean="0"/>
            <a:t>countries</a:t>
          </a:r>
          <a:endParaRPr lang="nl-NL" sz="1800" b="1" dirty="0" smtClean="0"/>
        </a:p>
        <a:p>
          <a:r>
            <a:rPr lang="nl-NL" sz="1800" b="1" dirty="0" smtClean="0"/>
            <a:t>$19 </a:t>
          </a:r>
          <a:r>
            <a:rPr lang="nl-NL" sz="1800" b="1" dirty="0" err="1" smtClean="0"/>
            <a:t>billion</a:t>
          </a:r>
          <a:r>
            <a:rPr lang="nl-NL" sz="1800" b="1" dirty="0" smtClean="0"/>
            <a:t> per </a:t>
          </a:r>
          <a:r>
            <a:rPr lang="nl-NL" sz="1800" b="1" dirty="0" err="1" smtClean="0"/>
            <a:t>year</a:t>
          </a:r>
          <a:endParaRPr lang="nl-NL" sz="1800" b="1" dirty="0"/>
        </a:p>
      </dgm:t>
    </dgm:pt>
    <dgm:pt modelId="{08F7FB05-4E93-4251-A468-49F909A83CDD}" type="parTrans" cxnId="{A32D9C65-7621-4F36-B990-8D9E84E48722}">
      <dgm:prSet/>
      <dgm:spPr/>
      <dgm:t>
        <a:bodyPr/>
        <a:lstStyle/>
        <a:p>
          <a:endParaRPr lang="nl-NL"/>
        </a:p>
      </dgm:t>
    </dgm:pt>
    <dgm:pt modelId="{7FCBA57F-73B9-4845-B325-D49656070F2F}" type="sibTrans" cxnId="{A32D9C65-7621-4F36-B990-8D9E84E48722}">
      <dgm:prSet/>
      <dgm:spPr/>
      <dgm:t>
        <a:bodyPr/>
        <a:lstStyle/>
        <a:p>
          <a:endParaRPr lang="nl-NL"/>
        </a:p>
      </dgm:t>
    </dgm:pt>
    <dgm:pt modelId="{5EE91C6A-79DC-4C20-8224-4B3C87D0C106}">
      <dgm:prSet phldrT="[Tekst]" custT="1"/>
      <dgm:spPr>
        <a:solidFill>
          <a:srgbClr val="119BCC"/>
        </a:solidFill>
      </dgm:spPr>
      <dgm:t>
        <a:bodyPr/>
        <a:lstStyle/>
        <a:p>
          <a:r>
            <a:rPr lang="nl-NL" sz="1300" b="1" dirty="0" err="1" smtClean="0"/>
            <a:t>Domestic</a:t>
          </a:r>
          <a:r>
            <a:rPr lang="nl-NL" sz="1300" b="1" dirty="0" smtClean="0"/>
            <a:t> </a:t>
          </a:r>
          <a:r>
            <a:rPr lang="nl-NL" sz="1300" b="1" dirty="0" err="1" smtClean="0"/>
            <a:t>governments</a:t>
          </a:r>
          <a:endParaRPr lang="nl-NL" sz="1300" b="1" dirty="0" smtClean="0"/>
        </a:p>
        <a:p>
          <a:r>
            <a:rPr lang="nl-NL" sz="1300" b="1" smtClean="0"/>
            <a:t>$11 </a:t>
          </a:r>
          <a:r>
            <a:rPr lang="nl-NL" sz="1300" b="1" dirty="0" err="1" smtClean="0"/>
            <a:t>billion</a:t>
          </a:r>
          <a:endParaRPr lang="nl-NL" sz="1300" b="1" dirty="0"/>
        </a:p>
      </dgm:t>
    </dgm:pt>
    <dgm:pt modelId="{2E9E5F9E-BF4C-4075-8C08-15530305A0FC}" type="parTrans" cxnId="{0BAE7985-8D37-464A-908B-0F11855B1489}">
      <dgm:prSet/>
      <dgm:spPr/>
      <dgm:t>
        <a:bodyPr/>
        <a:lstStyle/>
        <a:p>
          <a:endParaRPr lang="nl-NL"/>
        </a:p>
      </dgm:t>
    </dgm:pt>
    <dgm:pt modelId="{04AC0123-9D55-4FE0-BE94-1B07D26FA096}" type="sibTrans" cxnId="{0BAE7985-8D37-464A-908B-0F11855B1489}">
      <dgm:prSet/>
      <dgm:spPr/>
      <dgm:t>
        <a:bodyPr/>
        <a:lstStyle/>
        <a:p>
          <a:endParaRPr lang="nl-NL"/>
        </a:p>
      </dgm:t>
    </dgm:pt>
    <dgm:pt modelId="{18BE189D-D9F2-4ACD-A426-F62A139410F1}">
      <dgm:prSet phldrT="[Tekst]" custT="1"/>
      <dgm:spPr>
        <a:solidFill>
          <a:srgbClr val="119BCC"/>
        </a:solidFill>
      </dgm:spPr>
      <dgm:t>
        <a:bodyPr/>
        <a:lstStyle/>
        <a:p>
          <a:r>
            <a:rPr lang="nl-NL" sz="1300" b="1" dirty="0" err="1" smtClean="0"/>
            <a:t>Bilateral</a:t>
          </a:r>
          <a:r>
            <a:rPr lang="nl-NL" sz="1300" b="1" dirty="0" smtClean="0"/>
            <a:t> donor </a:t>
          </a:r>
          <a:r>
            <a:rPr lang="nl-NL" sz="1300" b="1" dirty="0" err="1" smtClean="0"/>
            <a:t>funding</a:t>
          </a:r>
          <a:endParaRPr lang="nl-NL" sz="1300" b="1" dirty="0" smtClean="0"/>
        </a:p>
        <a:p>
          <a:r>
            <a:rPr lang="nl-NL" sz="1300" b="1" dirty="0" smtClean="0"/>
            <a:t>$5,6 </a:t>
          </a:r>
          <a:r>
            <a:rPr lang="nl-NL" sz="1300" b="1" dirty="0" err="1" smtClean="0"/>
            <a:t>billion</a:t>
          </a:r>
          <a:endParaRPr lang="nl-NL" sz="1300" b="1" dirty="0"/>
        </a:p>
      </dgm:t>
    </dgm:pt>
    <dgm:pt modelId="{1BECA6B8-D0BC-4F23-A671-F8E798E191AC}" type="parTrans" cxnId="{F4B102CB-F680-42C1-AECA-1B5FED3EDB54}">
      <dgm:prSet/>
      <dgm:spPr/>
      <dgm:t>
        <a:bodyPr/>
        <a:lstStyle/>
        <a:p>
          <a:endParaRPr lang="nl-NL"/>
        </a:p>
      </dgm:t>
    </dgm:pt>
    <dgm:pt modelId="{78A00ADD-BBBD-4566-8AAC-D364C1D839D0}" type="sibTrans" cxnId="{F4B102CB-F680-42C1-AECA-1B5FED3EDB54}">
      <dgm:prSet/>
      <dgm:spPr/>
      <dgm:t>
        <a:bodyPr/>
        <a:lstStyle/>
        <a:p>
          <a:endParaRPr lang="nl-NL"/>
        </a:p>
      </dgm:t>
    </dgm:pt>
    <dgm:pt modelId="{93821552-7D8B-4474-B425-39A6F6775F3B}">
      <dgm:prSet phldrT="[Tekst]" custT="1"/>
      <dgm:spPr>
        <a:solidFill>
          <a:srgbClr val="119BCC"/>
        </a:solidFill>
      </dgm:spPr>
      <dgm:t>
        <a:bodyPr/>
        <a:lstStyle/>
        <a:p>
          <a:r>
            <a:rPr lang="nl-NL" sz="1300" b="1" dirty="0" smtClean="0"/>
            <a:t>Donor </a:t>
          </a:r>
          <a:r>
            <a:rPr lang="nl-NL" sz="1300" b="1" dirty="0" err="1" smtClean="0"/>
            <a:t>governments</a:t>
          </a:r>
          <a:r>
            <a:rPr lang="nl-NL" sz="1300" b="1" dirty="0" smtClean="0"/>
            <a:t> </a:t>
          </a:r>
          <a:r>
            <a:rPr lang="nl-NL" sz="1300" b="1" dirty="0" err="1" smtClean="0"/>
            <a:t>to</a:t>
          </a:r>
          <a:r>
            <a:rPr lang="nl-NL" sz="1300" b="1" dirty="0" smtClean="0"/>
            <a:t> Global Fund / </a:t>
          </a:r>
          <a:r>
            <a:rPr lang="nl-NL" sz="1300" b="1" dirty="0" err="1" smtClean="0"/>
            <a:t>Unitaid</a:t>
          </a:r>
          <a:endParaRPr lang="nl-NL" sz="1300" b="1" dirty="0" smtClean="0"/>
        </a:p>
        <a:p>
          <a:r>
            <a:rPr lang="nl-NL" sz="1300" b="1" dirty="0" smtClean="0"/>
            <a:t>$1,6 </a:t>
          </a:r>
          <a:r>
            <a:rPr lang="nl-NL" sz="1300" b="1" dirty="0" err="1" smtClean="0"/>
            <a:t>billion</a:t>
          </a:r>
          <a:endParaRPr lang="nl-NL" sz="1300" b="1" dirty="0"/>
        </a:p>
      </dgm:t>
    </dgm:pt>
    <dgm:pt modelId="{C3A98E30-7F51-4C14-BCBD-E035FC291EDD}" type="parTrans" cxnId="{17B6D09D-AB6D-4B1D-BDFA-7E39818E449B}">
      <dgm:prSet/>
      <dgm:spPr/>
      <dgm:t>
        <a:bodyPr/>
        <a:lstStyle/>
        <a:p>
          <a:endParaRPr lang="nl-NL"/>
        </a:p>
      </dgm:t>
    </dgm:pt>
    <dgm:pt modelId="{EDFB9B21-A700-41DE-91CB-B4942BAD6948}" type="sibTrans" cxnId="{17B6D09D-AB6D-4B1D-BDFA-7E39818E449B}">
      <dgm:prSet/>
      <dgm:spPr/>
      <dgm:t>
        <a:bodyPr/>
        <a:lstStyle/>
        <a:p>
          <a:endParaRPr lang="nl-NL"/>
        </a:p>
      </dgm:t>
    </dgm:pt>
    <dgm:pt modelId="{34A64BB2-F9EA-4A89-8476-1226DF6B9725}">
      <dgm:prSet phldrT="[Tekst]"/>
      <dgm:spPr>
        <a:solidFill>
          <a:schemeClr val="accent6">
            <a:lumMod val="75000"/>
          </a:schemeClr>
        </a:solidFill>
      </dgm:spPr>
      <dgm:t>
        <a:bodyPr/>
        <a:lstStyle/>
        <a:p>
          <a:r>
            <a:rPr lang="nl-NL" b="1" dirty="0" err="1" smtClean="0"/>
            <a:t>Key</a:t>
          </a:r>
          <a:r>
            <a:rPr lang="nl-NL" b="1" dirty="0" smtClean="0"/>
            <a:t> </a:t>
          </a:r>
          <a:r>
            <a:rPr lang="nl-NL" b="1" dirty="0" err="1" smtClean="0"/>
            <a:t>populations</a:t>
          </a:r>
          <a:endParaRPr lang="nl-NL" b="1" dirty="0" smtClean="0"/>
        </a:p>
        <a:p>
          <a:r>
            <a:rPr lang="nl-NL" b="1" dirty="0" smtClean="0"/>
            <a:t>$ ???</a:t>
          </a:r>
          <a:endParaRPr lang="nl-NL" dirty="0"/>
        </a:p>
      </dgm:t>
    </dgm:pt>
    <dgm:pt modelId="{F66702E4-8CB5-4980-A9D5-86D938776BBA}" type="parTrans" cxnId="{B1A32F33-A5C0-475B-AAC5-D5C6E68DA2D8}">
      <dgm:prSet/>
      <dgm:spPr/>
      <dgm:t>
        <a:bodyPr/>
        <a:lstStyle/>
        <a:p>
          <a:endParaRPr lang="nl-NL"/>
        </a:p>
      </dgm:t>
    </dgm:pt>
    <dgm:pt modelId="{219CE7B2-E8FB-42B8-84A3-8935958F5696}" type="sibTrans" cxnId="{B1A32F33-A5C0-475B-AAC5-D5C6E68DA2D8}">
      <dgm:prSet/>
      <dgm:spPr/>
      <dgm:t>
        <a:bodyPr/>
        <a:lstStyle/>
        <a:p>
          <a:endParaRPr lang="nl-NL"/>
        </a:p>
      </dgm:t>
    </dgm:pt>
    <dgm:pt modelId="{A44A8212-87DC-4906-AECA-615A49696EF8}">
      <dgm:prSet phldrT="[Tekst]"/>
      <dgm:spPr>
        <a:solidFill>
          <a:schemeClr val="accent6">
            <a:lumMod val="75000"/>
          </a:schemeClr>
        </a:solidFill>
      </dgm:spPr>
      <dgm:t>
        <a:bodyPr/>
        <a:lstStyle/>
        <a:p>
          <a:r>
            <a:rPr lang="nl-NL" b="1" dirty="0" err="1" smtClean="0"/>
            <a:t>Key</a:t>
          </a:r>
          <a:r>
            <a:rPr lang="nl-NL" b="1" dirty="0" smtClean="0"/>
            <a:t> </a:t>
          </a:r>
          <a:r>
            <a:rPr lang="nl-NL" b="1" dirty="0" err="1" smtClean="0"/>
            <a:t>populations</a:t>
          </a:r>
          <a:endParaRPr lang="nl-NL" b="1" dirty="0" smtClean="0"/>
        </a:p>
        <a:p>
          <a:r>
            <a:rPr lang="nl-NL" b="1" dirty="0" smtClean="0"/>
            <a:t>$ ???</a:t>
          </a:r>
          <a:endParaRPr lang="nl-NL" dirty="0"/>
        </a:p>
      </dgm:t>
    </dgm:pt>
    <dgm:pt modelId="{120323AA-2159-423B-A5FC-3EAAF4837014}" type="parTrans" cxnId="{AD914DF7-2019-47FF-BC7F-8F5D2EA9E611}">
      <dgm:prSet/>
      <dgm:spPr/>
      <dgm:t>
        <a:bodyPr/>
        <a:lstStyle/>
        <a:p>
          <a:endParaRPr lang="nl-NL"/>
        </a:p>
      </dgm:t>
    </dgm:pt>
    <dgm:pt modelId="{B158CBE5-D173-4271-8709-46110857E560}" type="sibTrans" cxnId="{AD914DF7-2019-47FF-BC7F-8F5D2EA9E611}">
      <dgm:prSet/>
      <dgm:spPr/>
      <dgm:t>
        <a:bodyPr/>
        <a:lstStyle/>
        <a:p>
          <a:endParaRPr lang="nl-NL"/>
        </a:p>
      </dgm:t>
    </dgm:pt>
    <dgm:pt modelId="{325F6693-9675-43EF-AFA5-3C04FA6FDD4C}">
      <dgm:prSet phldrT="[Tekst]" custT="1"/>
      <dgm:spPr>
        <a:solidFill>
          <a:srgbClr val="119BCC"/>
        </a:solidFill>
      </dgm:spPr>
      <dgm:t>
        <a:bodyPr/>
        <a:lstStyle/>
        <a:p>
          <a:r>
            <a:rPr lang="nl-NL" sz="1300" b="1" dirty="0" err="1" smtClean="0"/>
            <a:t>Philanthropic</a:t>
          </a:r>
          <a:r>
            <a:rPr lang="nl-NL" sz="1300" b="1" dirty="0" smtClean="0"/>
            <a:t> donors</a:t>
          </a:r>
        </a:p>
        <a:p>
          <a:r>
            <a:rPr lang="nl-NL" sz="1300" b="1" dirty="0" smtClean="0"/>
            <a:t>$680million</a:t>
          </a:r>
          <a:endParaRPr lang="nl-NL" sz="1300" b="1" dirty="0"/>
        </a:p>
      </dgm:t>
    </dgm:pt>
    <dgm:pt modelId="{0605712E-E1CD-43A2-B58E-52F01DB0A611}" type="parTrans" cxnId="{2B8B95EC-1165-40DB-94A5-1626011140FB}">
      <dgm:prSet/>
      <dgm:spPr/>
      <dgm:t>
        <a:bodyPr/>
        <a:lstStyle/>
        <a:p>
          <a:endParaRPr lang="nl-NL"/>
        </a:p>
      </dgm:t>
    </dgm:pt>
    <dgm:pt modelId="{BC6BB81D-BB7D-4675-9C81-8831408DCF8C}" type="sibTrans" cxnId="{2B8B95EC-1165-40DB-94A5-1626011140FB}">
      <dgm:prSet/>
      <dgm:spPr/>
      <dgm:t>
        <a:bodyPr/>
        <a:lstStyle/>
        <a:p>
          <a:endParaRPr lang="nl-NL"/>
        </a:p>
      </dgm:t>
    </dgm:pt>
    <dgm:pt modelId="{689E488F-B834-4317-8E23-2F45BA02B7E2}">
      <dgm:prSet phldrT="[Tekst]" custT="1"/>
      <dgm:spPr>
        <a:solidFill>
          <a:srgbClr val="00B0F0"/>
        </a:solidFill>
      </dgm:spPr>
      <dgm:t>
        <a:bodyPr/>
        <a:lstStyle/>
        <a:p>
          <a:r>
            <a:rPr lang="nl-NL" sz="1400" b="1" dirty="0" err="1" smtClean="0"/>
            <a:t>Key</a:t>
          </a:r>
          <a:r>
            <a:rPr lang="nl-NL" sz="1400" b="1" dirty="0" smtClean="0"/>
            <a:t> </a:t>
          </a:r>
          <a:r>
            <a:rPr lang="nl-NL" sz="1400" b="1" dirty="0" err="1" smtClean="0"/>
            <a:t>populations</a:t>
          </a:r>
          <a:endParaRPr lang="nl-NL" sz="1400" b="1" dirty="0" smtClean="0"/>
        </a:p>
        <a:p>
          <a:r>
            <a:rPr lang="nl-NL" sz="1400" b="1" dirty="0" smtClean="0"/>
            <a:t>$87,5 </a:t>
          </a:r>
          <a:r>
            <a:rPr lang="nl-NL" sz="1400" b="1" dirty="0" err="1" smtClean="0"/>
            <a:t>million</a:t>
          </a:r>
          <a:endParaRPr lang="nl-NL" sz="1400" b="1" dirty="0"/>
        </a:p>
      </dgm:t>
    </dgm:pt>
    <dgm:pt modelId="{E7B4E381-A880-4EE5-903F-C8DC352EF397}" type="parTrans" cxnId="{2DC9BEF3-FF70-45D8-A224-4D7D1A69A911}">
      <dgm:prSet/>
      <dgm:spPr/>
      <dgm:t>
        <a:bodyPr/>
        <a:lstStyle/>
        <a:p>
          <a:endParaRPr lang="nl-NL"/>
        </a:p>
      </dgm:t>
    </dgm:pt>
    <dgm:pt modelId="{0A80BD36-EB45-4CD9-86B4-49FC92EC7319}" type="sibTrans" cxnId="{2DC9BEF3-FF70-45D8-A224-4D7D1A69A911}">
      <dgm:prSet/>
      <dgm:spPr/>
      <dgm:t>
        <a:bodyPr/>
        <a:lstStyle/>
        <a:p>
          <a:endParaRPr lang="nl-NL"/>
        </a:p>
      </dgm:t>
    </dgm:pt>
    <dgm:pt modelId="{35371312-8C9D-4A90-AD31-2EFAF7C6B734}">
      <dgm:prSet phldrT="[Tekst]" custT="1"/>
      <dgm:spPr>
        <a:solidFill>
          <a:srgbClr val="00B0F0"/>
        </a:solidFill>
      </dgm:spPr>
      <dgm:t>
        <a:bodyPr/>
        <a:lstStyle/>
        <a:p>
          <a:r>
            <a:rPr lang="nl-NL" sz="1400" b="1" dirty="0" smtClean="0"/>
            <a:t>People </a:t>
          </a:r>
          <a:r>
            <a:rPr lang="nl-NL" sz="1400" b="1" dirty="0" err="1" smtClean="0"/>
            <a:t>who</a:t>
          </a:r>
          <a:r>
            <a:rPr lang="nl-NL" sz="1400" b="1" dirty="0" smtClean="0"/>
            <a:t> </a:t>
          </a:r>
          <a:r>
            <a:rPr lang="nl-NL" sz="1400" b="1" dirty="0" err="1" smtClean="0"/>
            <a:t>inject</a:t>
          </a:r>
          <a:r>
            <a:rPr lang="nl-NL" sz="1400" b="1" dirty="0" smtClean="0"/>
            <a:t> drugs</a:t>
          </a:r>
        </a:p>
        <a:p>
          <a:r>
            <a:rPr lang="nl-NL" sz="1400" b="1" dirty="0" smtClean="0"/>
            <a:t>$21,1 </a:t>
          </a:r>
          <a:r>
            <a:rPr lang="nl-NL" sz="1400" b="1" dirty="0" err="1" smtClean="0"/>
            <a:t>million</a:t>
          </a:r>
          <a:endParaRPr lang="nl-NL" sz="1400" b="1" dirty="0"/>
        </a:p>
      </dgm:t>
    </dgm:pt>
    <dgm:pt modelId="{1908F901-FF0E-492A-BB00-B7116E46364F}" type="parTrans" cxnId="{D236537E-850C-4A75-8227-636072746C42}">
      <dgm:prSet/>
      <dgm:spPr/>
      <dgm:t>
        <a:bodyPr/>
        <a:lstStyle/>
        <a:p>
          <a:endParaRPr lang="nl-NL"/>
        </a:p>
      </dgm:t>
    </dgm:pt>
    <dgm:pt modelId="{BC9D6C0D-49AD-4A70-8F61-59B90505E16D}" type="sibTrans" cxnId="{D236537E-850C-4A75-8227-636072746C42}">
      <dgm:prSet/>
      <dgm:spPr/>
      <dgm:t>
        <a:bodyPr/>
        <a:lstStyle/>
        <a:p>
          <a:endParaRPr lang="nl-NL"/>
        </a:p>
      </dgm:t>
    </dgm:pt>
    <dgm:pt modelId="{38F194FD-C546-408D-90C9-57FED9B8908C}">
      <dgm:prSet phldrT="[Tekst]" custT="1"/>
      <dgm:spPr>
        <a:solidFill>
          <a:srgbClr val="00B0F0"/>
        </a:solidFill>
      </dgm:spPr>
      <dgm:t>
        <a:bodyPr/>
        <a:lstStyle/>
        <a:p>
          <a:r>
            <a:rPr lang="nl-NL" sz="1400" b="1" dirty="0" smtClean="0"/>
            <a:t>MSM (+TG)</a:t>
          </a:r>
        </a:p>
        <a:p>
          <a:r>
            <a:rPr lang="nl-NL" sz="1400" b="1" dirty="0" smtClean="0"/>
            <a:t>$47,9 </a:t>
          </a:r>
          <a:r>
            <a:rPr lang="nl-NL" sz="1400" b="1" dirty="0" err="1" smtClean="0"/>
            <a:t>million</a:t>
          </a:r>
          <a:endParaRPr lang="nl-NL" sz="1400" b="1" dirty="0"/>
        </a:p>
      </dgm:t>
    </dgm:pt>
    <dgm:pt modelId="{FDD5E143-14E9-4336-8232-736B71618F81}" type="parTrans" cxnId="{52A5CCF6-85E1-4D83-B99E-38173E75BAF8}">
      <dgm:prSet/>
      <dgm:spPr/>
      <dgm:t>
        <a:bodyPr/>
        <a:lstStyle/>
        <a:p>
          <a:endParaRPr lang="nl-NL"/>
        </a:p>
      </dgm:t>
    </dgm:pt>
    <dgm:pt modelId="{647AFF63-89ED-4FB7-8B75-E3552EDA0C05}" type="sibTrans" cxnId="{52A5CCF6-85E1-4D83-B99E-38173E75BAF8}">
      <dgm:prSet/>
      <dgm:spPr/>
      <dgm:t>
        <a:bodyPr/>
        <a:lstStyle/>
        <a:p>
          <a:endParaRPr lang="nl-NL"/>
        </a:p>
      </dgm:t>
    </dgm:pt>
    <dgm:pt modelId="{9D1A519C-5D3D-40D7-A6F3-B61442C19A2D}">
      <dgm:prSet phldrT="[Tekst]" custT="1"/>
      <dgm:spPr>
        <a:solidFill>
          <a:srgbClr val="00B0F0"/>
        </a:solidFill>
      </dgm:spPr>
      <dgm:t>
        <a:bodyPr/>
        <a:lstStyle/>
        <a:p>
          <a:r>
            <a:rPr lang="nl-NL" sz="1400" b="1" dirty="0" err="1" smtClean="0"/>
            <a:t>Sex</a:t>
          </a:r>
          <a:r>
            <a:rPr lang="nl-NL" sz="1400" b="1" dirty="0" smtClean="0"/>
            <a:t> </a:t>
          </a:r>
          <a:r>
            <a:rPr lang="nl-NL" sz="1400" b="1" dirty="0" err="1" smtClean="0"/>
            <a:t>workers</a:t>
          </a:r>
          <a:endParaRPr lang="nl-NL" sz="1400" b="1" dirty="0" smtClean="0"/>
        </a:p>
        <a:p>
          <a:r>
            <a:rPr lang="nl-NL" sz="1400" b="1" dirty="0" smtClean="0"/>
            <a:t>$18,4 </a:t>
          </a:r>
          <a:r>
            <a:rPr lang="nl-NL" sz="1400" b="1" dirty="0" err="1" smtClean="0"/>
            <a:t>million</a:t>
          </a:r>
          <a:endParaRPr lang="nl-NL" sz="1400" b="1" dirty="0"/>
        </a:p>
      </dgm:t>
    </dgm:pt>
    <dgm:pt modelId="{7E8BA5F9-BDE6-411D-AA85-0D879E103CFE}" type="parTrans" cxnId="{556A3DCD-B4EF-4169-8FF3-4495594E7EDC}">
      <dgm:prSet/>
      <dgm:spPr/>
      <dgm:t>
        <a:bodyPr/>
        <a:lstStyle/>
        <a:p>
          <a:endParaRPr lang="nl-NL"/>
        </a:p>
      </dgm:t>
    </dgm:pt>
    <dgm:pt modelId="{989163D1-A547-43AD-8CB7-FE7174C342DE}" type="sibTrans" cxnId="{556A3DCD-B4EF-4169-8FF3-4495594E7EDC}">
      <dgm:prSet/>
      <dgm:spPr/>
      <dgm:t>
        <a:bodyPr/>
        <a:lstStyle/>
        <a:p>
          <a:endParaRPr lang="nl-NL"/>
        </a:p>
      </dgm:t>
    </dgm:pt>
    <dgm:pt modelId="{3083B6F5-F1C6-4D2D-BDE2-9F7C96EAE878}">
      <dgm:prSet phldrT="[Tekst]"/>
      <dgm:spPr>
        <a:solidFill>
          <a:srgbClr val="EF5725"/>
        </a:solidFill>
      </dgm:spPr>
      <dgm:t>
        <a:bodyPr/>
        <a:lstStyle/>
        <a:p>
          <a:r>
            <a:rPr lang="nl-NL" b="1" dirty="0" smtClean="0"/>
            <a:t>MSM (+TG)</a:t>
          </a:r>
        </a:p>
        <a:p>
          <a:r>
            <a:rPr lang="nl-NL" b="1" dirty="0" smtClean="0"/>
            <a:t>$ ???</a:t>
          </a:r>
          <a:endParaRPr lang="nl-NL" b="1" dirty="0"/>
        </a:p>
      </dgm:t>
    </dgm:pt>
    <dgm:pt modelId="{FA3BA3EE-93E0-4440-AC01-79B5E7EF8ADF}" type="parTrans" cxnId="{92239656-5EBD-4BDC-BF65-86A10D46BF01}">
      <dgm:prSet/>
      <dgm:spPr/>
      <dgm:t>
        <a:bodyPr/>
        <a:lstStyle/>
        <a:p>
          <a:endParaRPr lang="nl-NL"/>
        </a:p>
      </dgm:t>
    </dgm:pt>
    <dgm:pt modelId="{5A53CD0B-8876-40C5-A041-DBA10A0F9ED6}" type="sibTrans" cxnId="{92239656-5EBD-4BDC-BF65-86A10D46BF01}">
      <dgm:prSet/>
      <dgm:spPr/>
      <dgm:t>
        <a:bodyPr/>
        <a:lstStyle/>
        <a:p>
          <a:endParaRPr lang="nl-NL"/>
        </a:p>
      </dgm:t>
    </dgm:pt>
    <dgm:pt modelId="{DB82AB1A-32F6-45F6-85AF-E4083C176772}">
      <dgm:prSet phldrT="[Tekst]"/>
      <dgm:spPr>
        <a:solidFill>
          <a:srgbClr val="EF5725"/>
        </a:solidFill>
      </dgm:spPr>
      <dgm:t>
        <a:bodyPr/>
        <a:lstStyle/>
        <a:p>
          <a:r>
            <a:rPr lang="nl-NL" b="1" dirty="0" smtClean="0"/>
            <a:t>MSM (+TG)</a:t>
          </a:r>
        </a:p>
        <a:p>
          <a:r>
            <a:rPr lang="nl-NL" b="1" dirty="0" smtClean="0"/>
            <a:t>$ ???</a:t>
          </a:r>
          <a:endParaRPr lang="nl-NL" b="1" dirty="0"/>
        </a:p>
      </dgm:t>
    </dgm:pt>
    <dgm:pt modelId="{A8A3A34C-94C1-4B17-A4BB-5FA6A1DED9D3}" type="parTrans" cxnId="{3F15DF07-0EB3-4E1B-BB87-3C1A9B96ACC1}">
      <dgm:prSet/>
      <dgm:spPr/>
      <dgm:t>
        <a:bodyPr/>
        <a:lstStyle/>
        <a:p>
          <a:endParaRPr lang="nl-NL"/>
        </a:p>
      </dgm:t>
    </dgm:pt>
    <dgm:pt modelId="{55E53E9F-3018-432C-A965-1087FC898C95}" type="sibTrans" cxnId="{3F15DF07-0EB3-4E1B-BB87-3C1A9B96ACC1}">
      <dgm:prSet/>
      <dgm:spPr/>
      <dgm:t>
        <a:bodyPr/>
        <a:lstStyle/>
        <a:p>
          <a:endParaRPr lang="nl-NL"/>
        </a:p>
      </dgm:t>
    </dgm:pt>
    <dgm:pt modelId="{16207AE7-3CE3-46F6-B21F-C6E4EE9F93A0}">
      <dgm:prSet phldrT="[Tekst]"/>
      <dgm:spPr>
        <a:solidFill>
          <a:srgbClr val="EF5725"/>
        </a:solidFill>
      </dgm:spPr>
      <dgm:t>
        <a:bodyPr/>
        <a:lstStyle/>
        <a:p>
          <a:r>
            <a:rPr lang="nl-NL" b="1" dirty="0" smtClean="0"/>
            <a:t>MSM (+TG)</a:t>
          </a:r>
        </a:p>
        <a:p>
          <a:r>
            <a:rPr lang="nl-NL" b="1" dirty="0" smtClean="0"/>
            <a:t>$ ???</a:t>
          </a:r>
          <a:endParaRPr lang="nl-NL" b="1" dirty="0"/>
        </a:p>
      </dgm:t>
    </dgm:pt>
    <dgm:pt modelId="{9168C469-5EC9-403B-BB0B-5601C1810928}" type="parTrans" cxnId="{BC15320D-035A-4728-B173-0167173769B3}">
      <dgm:prSet/>
      <dgm:spPr/>
      <dgm:t>
        <a:bodyPr/>
        <a:lstStyle/>
        <a:p>
          <a:endParaRPr lang="nl-NL"/>
        </a:p>
      </dgm:t>
    </dgm:pt>
    <dgm:pt modelId="{3E4E4457-3459-4FAB-BDC8-854C6F984EE1}" type="sibTrans" cxnId="{BC15320D-035A-4728-B173-0167173769B3}">
      <dgm:prSet/>
      <dgm:spPr/>
      <dgm:t>
        <a:bodyPr/>
        <a:lstStyle/>
        <a:p>
          <a:endParaRPr lang="nl-NL"/>
        </a:p>
      </dgm:t>
    </dgm:pt>
    <dgm:pt modelId="{4C19B680-D513-4F9C-898A-328E615B1F00}">
      <dgm:prSet phldrT="[Tekst]"/>
      <dgm:spPr>
        <a:solidFill>
          <a:srgbClr val="EF5725"/>
        </a:solidFill>
      </dgm:spPr>
      <dgm:t>
        <a:bodyPr/>
        <a:lstStyle/>
        <a:p>
          <a:r>
            <a:rPr lang="nl-NL" b="1" dirty="0" err="1" smtClean="0"/>
            <a:t>Sex</a:t>
          </a:r>
          <a:r>
            <a:rPr lang="nl-NL" b="1" dirty="0" smtClean="0"/>
            <a:t> </a:t>
          </a:r>
          <a:r>
            <a:rPr lang="nl-NL" b="1" dirty="0" err="1" smtClean="0"/>
            <a:t>workers</a:t>
          </a:r>
          <a:endParaRPr lang="nl-NL" b="1" dirty="0" smtClean="0"/>
        </a:p>
        <a:p>
          <a:r>
            <a:rPr lang="nl-NL" b="1" dirty="0" smtClean="0"/>
            <a:t>$ ???</a:t>
          </a:r>
          <a:endParaRPr lang="nl-NL" b="1" dirty="0"/>
        </a:p>
      </dgm:t>
    </dgm:pt>
    <dgm:pt modelId="{1D3CAA5B-8E10-4192-A807-B7568C6286BF}" type="parTrans" cxnId="{2D1CBCFA-C147-4A2A-9160-298D23C1A042}">
      <dgm:prSet/>
      <dgm:spPr/>
      <dgm:t>
        <a:bodyPr/>
        <a:lstStyle/>
        <a:p>
          <a:endParaRPr lang="nl-NL"/>
        </a:p>
      </dgm:t>
    </dgm:pt>
    <dgm:pt modelId="{4CBEEAA0-2948-45A6-A842-80C558DEF2D2}" type="sibTrans" cxnId="{2D1CBCFA-C147-4A2A-9160-298D23C1A042}">
      <dgm:prSet/>
      <dgm:spPr/>
      <dgm:t>
        <a:bodyPr/>
        <a:lstStyle/>
        <a:p>
          <a:endParaRPr lang="nl-NL"/>
        </a:p>
      </dgm:t>
    </dgm:pt>
    <dgm:pt modelId="{A663A344-770B-4507-9C77-33D6637D1EF5}">
      <dgm:prSet phldrT="[Tekst]"/>
      <dgm:spPr>
        <a:solidFill>
          <a:srgbClr val="EF5725"/>
        </a:solidFill>
      </dgm:spPr>
      <dgm:t>
        <a:bodyPr/>
        <a:lstStyle/>
        <a:p>
          <a:r>
            <a:rPr lang="nl-NL" b="1" dirty="0" err="1" smtClean="0"/>
            <a:t>Sex</a:t>
          </a:r>
          <a:r>
            <a:rPr lang="nl-NL" b="1" dirty="0" smtClean="0"/>
            <a:t> </a:t>
          </a:r>
          <a:r>
            <a:rPr lang="nl-NL" b="1" dirty="0" err="1" smtClean="0"/>
            <a:t>workers</a:t>
          </a:r>
          <a:endParaRPr lang="nl-NL" b="1" dirty="0" smtClean="0"/>
        </a:p>
        <a:p>
          <a:r>
            <a:rPr lang="nl-NL" b="1" dirty="0" smtClean="0"/>
            <a:t>$ ???</a:t>
          </a:r>
          <a:endParaRPr lang="nl-NL" b="1" dirty="0"/>
        </a:p>
      </dgm:t>
    </dgm:pt>
    <dgm:pt modelId="{9CEB55FB-A1D7-43CA-841B-491B0A6CCABD}" type="parTrans" cxnId="{BBA19870-49D8-4896-9A2A-415E9C279B80}">
      <dgm:prSet/>
      <dgm:spPr/>
      <dgm:t>
        <a:bodyPr/>
        <a:lstStyle/>
        <a:p>
          <a:endParaRPr lang="nl-NL"/>
        </a:p>
      </dgm:t>
    </dgm:pt>
    <dgm:pt modelId="{F917CADD-F093-4808-BDB2-C30705A97D1D}" type="sibTrans" cxnId="{BBA19870-49D8-4896-9A2A-415E9C279B80}">
      <dgm:prSet/>
      <dgm:spPr/>
      <dgm:t>
        <a:bodyPr/>
        <a:lstStyle/>
        <a:p>
          <a:endParaRPr lang="nl-NL"/>
        </a:p>
      </dgm:t>
    </dgm:pt>
    <dgm:pt modelId="{1FE8284F-D0E9-46F6-A026-05A669B7BA38}">
      <dgm:prSet phldrT="[Tekst]"/>
      <dgm:spPr>
        <a:solidFill>
          <a:srgbClr val="EF5725"/>
        </a:solidFill>
      </dgm:spPr>
      <dgm:t>
        <a:bodyPr/>
        <a:lstStyle/>
        <a:p>
          <a:r>
            <a:rPr lang="nl-NL" b="1" dirty="0" err="1" smtClean="0"/>
            <a:t>Sex</a:t>
          </a:r>
          <a:r>
            <a:rPr lang="nl-NL" b="1" dirty="0" smtClean="0"/>
            <a:t> </a:t>
          </a:r>
          <a:r>
            <a:rPr lang="nl-NL" b="1" dirty="0" err="1" smtClean="0"/>
            <a:t>workers</a:t>
          </a:r>
          <a:endParaRPr lang="nl-NL" b="1" dirty="0" smtClean="0"/>
        </a:p>
        <a:p>
          <a:r>
            <a:rPr lang="nl-NL" b="1" dirty="0" smtClean="0"/>
            <a:t>$ ???</a:t>
          </a:r>
          <a:endParaRPr lang="nl-NL" b="1" dirty="0"/>
        </a:p>
      </dgm:t>
    </dgm:pt>
    <dgm:pt modelId="{BC913466-FB81-4992-BE4A-1461CE89CF59}" type="parTrans" cxnId="{9D1667B8-4C9B-4198-BC3B-9332E35A1CF7}">
      <dgm:prSet/>
      <dgm:spPr/>
      <dgm:t>
        <a:bodyPr/>
        <a:lstStyle/>
        <a:p>
          <a:endParaRPr lang="nl-NL"/>
        </a:p>
      </dgm:t>
    </dgm:pt>
    <dgm:pt modelId="{F843EF96-9F4D-45D7-A500-2D018FA44FB9}" type="sibTrans" cxnId="{9D1667B8-4C9B-4198-BC3B-9332E35A1CF7}">
      <dgm:prSet/>
      <dgm:spPr/>
      <dgm:t>
        <a:bodyPr/>
        <a:lstStyle/>
        <a:p>
          <a:endParaRPr lang="nl-NL"/>
        </a:p>
      </dgm:t>
    </dgm:pt>
    <dgm:pt modelId="{4481DDE8-54BD-4906-9220-C0336DA570AE}">
      <dgm:prSet phldrT="[Tekst]"/>
      <dgm:spPr>
        <a:solidFill>
          <a:srgbClr val="EF5725"/>
        </a:solidFill>
      </dgm:spPr>
      <dgm:t>
        <a:bodyPr/>
        <a:lstStyle/>
        <a:p>
          <a:r>
            <a:rPr lang="nl-NL" b="1" dirty="0" smtClean="0"/>
            <a:t>People </a:t>
          </a:r>
          <a:r>
            <a:rPr lang="nl-NL" b="1" dirty="0" err="1" smtClean="0"/>
            <a:t>who</a:t>
          </a:r>
          <a:r>
            <a:rPr lang="nl-NL" b="1" dirty="0" smtClean="0"/>
            <a:t> </a:t>
          </a:r>
          <a:r>
            <a:rPr lang="nl-NL" b="1" dirty="0" err="1" smtClean="0"/>
            <a:t>inject</a:t>
          </a:r>
          <a:r>
            <a:rPr lang="nl-NL" b="1" dirty="0" smtClean="0"/>
            <a:t> drugs</a:t>
          </a:r>
        </a:p>
        <a:p>
          <a:r>
            <a:rPr lang="nl-NL" b="1" dirty="0" smtClean="0"/>
            <a:t>$ ???</a:t>
          </a:r>
          <a:endParaRPr lang="nl-NL" b="1" dirty="0"/>
        </a:p>
      </dgm:t>
    </dgm:pt>
    <dgm:pt modelId="{A7E7EF9E-53C0-4D61-A9ED-0B263A36A397}" type="parTrans" cxnId="{2AF82008-7122-45EC-A1B1-EA471482EBE2}">
      <dgm:prSet/>
      <dgm:spPr/>
      <dgm:t>
        <a:bodyPr/>
        <a:lstStyle/>
        <a:p>
          <a:endParaRPr lang="nl-NL"/>
        </a:p>
      </dgm:t>
    </dgm:pt>
    <dgm:pt modelId="{AC4A6198-2D78-4D76-BF1D-257069882CF9}" type="sibTrans" cxnId="{2AF82008-7122-45EC-A1B1-EA471482EBE2}">
      <dgm:prSet/>
      <dgm:spPr/>
      <dgm:t>
        <a:bodyPr/>
        <a:lstStyle/>
        <a:p>
          <a:endParaRPr lang="nl-NL"/>
        </a:p>
      </dgm:t>
    </dgm:pt>
    <dgm:pt modelId="{2E399432-9F37-4FB3-B413-9201A3EF4FAA}">
      <dgm:prSet phldrT="[Tekst]"/>
      <dgm:spPr>
        <a:solidFill>
          <a:srgbClr val="EF5725"/>
        </a:solidFill>
      </dgm:spPr>
      <dgm:t>
        <a:bodyPr/>
        <a:lstStyle/>
        <a:p>
          <a:r>
            <a:rPr lang="nl-NL" b="1" dirty="0" smtClean="0"/>
            <a:t>People </a:t>
          </a:r>
          <a:r>
            <a:rPr lang="nl-NL" b="1" dirty="0" err="1" smtClean="0"/>
            <a:t>who</a:t>
          </a:r>
          <a:r>
            <a:rPr lang="nl-NL" b="1" dirty="0" smtClean="0"/>
            <a:t> </a:t>
          </a:r>
          <a:r>
            <a:rPr lang="nl-NL" b="1" dirty="0" err="1" smtClean="0"/>
            <a:t>inject</a:t>
          </a:r>
          <a:r>
            <a:rPr lang="nl-NL" b="1" dirty="0" smtClean="0"/>
            <a:t> drugs</a:t>
          </a:r>
        </a:p>
        <a:p>
          <a:r>
            <a:rPr lang="nl-NL" b="1" dirty="0" smtClean="0"/>
            <a:t>$ ???</a:t>
          </a:r>
          <a:endParaRPr lang="nl-NL" b="1" dirty="0"/>
        </a:p>
      </dgm:t>
    </dgm:pt>
    <dgm:pt modelId="{F281F1D1-39A0-4538-84A8-65D78D2827D6}" type="parTrans" cxnId="{09B0519E-43D4-486E-91A4-A84054375E22}">
      <dgm:prSet/>
      <dgm:spPr/>
      <dgm:t>
        <a:bodyPr/>
        <a:lstStyle/>
        <a:p>
          <a:endParaRPr lang="nl-NL"/>
        </a:p>
      </dgm:t>
    </dgm:pt>
    <dgm:pt modelId="{244548B3-8396-4605-A0EE-93E0E00916EA}" type="sibTrans" cxnId="{09B0519E-43D4-486E-91A4-A84054375E22}">
      <dgm:prSet/>
      <dgm:spPr/>
      <dgm:t>
        <a:bodyPr/>
        <a:lstStyle/>
        <a:p>
          <a:endParaRPr lang="nl-NL"/>
        </a:p>
      </dgm:t>
    </dgm:pt>
    <dgm:pt modelId="{42446D69-84C5-4715-B030-99F66D817564}">
      <dgm:prSet phldrT="[Tekst]"/>
      <dgm:spPr>
        <a:solidFill>
          <a:srgbClr val="EF5725"/>
        </a:solidFill>
      </dgm:spPr>
      <dgm:t>
        <a:bodyPr/>
        <a:lstStyle/>
        <a:p>
          <a:r>
            <a:rPr lang="nl-NL" b="1" dirty="0" smtClean="0"/>
            <a:t>People </a:t>
          </a:r>
          <a:r>
            <a:rPr lang="nl-NL" b="1" dirty="0" err="1" smtClean="0"/>
            <a:t>who</a:t>
          </a:r>
          <a:r>
            <a:rPr lang="nl-NL" b="1" dirty="0" smtClean="0"/>
            <a:t> </a:t>
          </a:r>
          <a:r>
            <a:rPr lang="nl-NL" b="1" dirty="0" err="1" smtClean="0"/>
            <a:t>inject</a:t>
          </a:r>
          <a:r>
            <a:rPr lang="nl-NL" b="1" dirty="0" smtClean="0"/>
            <a:t> drugs</a:t>
          </a:r>
        </a:p>
        <a:p>
          <a:r>
            <a:rPr lang="nl-NL" b="1" dirty="0" smtClean="0"/>
            <a:t>$ ???</a:t>
          </a:r>
          <a:endParaRPr lang="nl-NL" b="1" dirty="0"/>
        </a:p>
      </dgm:t>
    </dgm:pt>
    <dgm:pt modelId="{509B4E47-7BB4-4886-AB48-EC88EEFDB134}" type="parTrans" cxnId="{9101431F-C1CF-4EC3-8DC7-3DD06EA30C49}">
      <dgm:prSet/>
      <dgm:spPr/>
      <dgm:t>
        <a:bodyPr/>
        <a:lstStyle/>
        <a:p>
          <a:endParaRPr lang="nl-NL"/>
        </a:p>
      </dgm:t>
    </dgm:pt>
    <dgm:pt modelId="{101EC314-8C3D-4310-B9D0-B95EEF481BB4}" type="sibTrans" cxnId="{9101431F-C1CF-4EC3-8DC7-3DD06EA30C49}">
      <dgm:prSet/>
      <dgm:spPr/>
      <dgm:t>
        <a:bodyPr/>
        <a:lstStyle/>
        <a:p>
          <a:endParaRPr lang="nl-NL"/>
        </a:p>
      </dgm:t>
    </dgm:pt>
    <dgm:pt modelId="{0119FD6E-A2FE-45F4-9772-5443EAED9B52}">
      <dgm:prSet phldrT="[Tekst]"/>
      <dgm:spPr>
        <a:solidFill>
          <a:schemeClr val="accent6">
            <a:lumMod val="75000"/>
          </a:schemeClr>
        </a:solidFill>
      </dgm:spPr>
      <dgm:t>
        <a:bodyPr/>
        <a:lstStyle/>
        <a:p>
          <a:r>
            <a:rPr lang="nl-NL" b="1" dirty="0" err="1" smtClean="0"/>
            <a:t>Key</a:t>
          </a:r>
          <a:r>
            <a:rPr lang="nl-NL" b="1" dirty="0" smtClean="0"/>
            <a:t> </a:t>
          </a:r>
          <a:r>
            <a:rPr lang="nl-NL" b="1" dirty="0" err="1" smtClean="0"/>
            <a:t>populations</a:t>
          </a:r>
          <a:endParaRPr lang="nl-NL" b="1" dirty="0" smtClean="0"/>
        </a:p>
        <a:p>
          <a:r>
            <a:rPr lang="nl-NL" b="1" dirty="0" smtClean="0"/>
            <a:t>$ ???</a:t>
          </a:r>
          <a:endParaRPr lang="nl-NL" dirty="0"/>
        </a:p>
      </dgm:t>
    </dgm:pt>
    <dgm:pt modelId="{997B2137-6C7D-4968-B183-1481CB6EFD32}" type="sibTrans" cxnId="{4FBF276B-4578-4BCA-B562-30EE6F753EFC}">
      <dgm:prSet/>
      <dgm:spPr/>
      <dgm:t>
        <a:bodyPr/>
        <a:lstStyle/>
        <a:p>
          <a:endParaRPr lang="nl-NL"/>
        </a:p>
      </dgm:t>
    </dgm:pt>
    <dgm:pt modelId="{849921A1-9A6E-4E95-A919-3BAF9E657EA9}" type="parTrans" cxnId="{4FBF276B-4578-4BCA-B562-30EE6F753EFC}">
      <dgm:prSet/>
      <dgm:spPr/>
      <dgm:t>
        <a:bodyPr/>
        <a:lstStyle/>
        <a:p>
          <a:endParaRPr lang="nl-NL"/>
        </a:p>
      </dgm:t>
    </dgm:pt>
    <dgm:pt modelId="{0F98C2A4-F781-4E57-9E64-2AA1429D0375}" type="pres">
      <dgm:prSet presAssocID="{017128D0-6E08-4536-AB21-0B46951BBC5F}" presName="hierChild1" presStyleCnt="0">
        <dgm:presLayoutVars>
          <dgm:orgChart val="1"/>
          <dgm:chPref val="1"/>
          <dgm:dir/>
          <dgm:animOne val="branch"/>
          <dgm:animLvl val="lvl"/>
          <dgm:resizeHandles/>
        </dgm:presLayoutVars>
      </dgm:prSet>
      <dgm:spPr/>
      <dgm:t>
        <a:bodyPr/>
        <a:lstStyle/>
        <a:p>
          <a:endParaRPr lang="nl-NL"/>
        </a:p>
      </dgm:t>
    </dgm:pt>
    <dgm:pt modelId="{AFE75BE6-1893-46CC-860F-948A1ADC8863}" type="pres">
      <dgm:prSet presAssocID="{1290E58D-FD56-4CE5-8B55-37905A1084B3}" presName="hierRoot1" presStyleCnt="0">
        <dgm:presLayoutVars>
          <dgm:hierBranch val="init"/>
        </dgm:presLayoutVars>
      </dgm:prSet>
      <dgm:spPr/>
    </dgm:pt>
    <dgm:pt modelId="{31809BB8-6153-46A3-A40E-372461A0FEBD}" type="pres">
      <dgm:prSet presAssocID="{1290E58D-FD56-4CE5-8B55-37905A1084B3}" presName="rootComposite1" presStyleCnt="0"/>
      <dgm:spPr/>
    </dgm:pt>
    <dgm:pt modelId="{48447799-E1E3-4D49-8A90-BDED2B0EA4EF}" type="pres">
      <dgm:prSet presAssocID="{1290E58D-FD56-4CE5-8B55-37905A1084B3}" presName="rootText1" presStyleLbl="node0" presStyleIdx="0" presStyleCnt="1" custScaleX="400705" custScaleY="84265">
        <dgm:presLayoutVars>
          <dgm:chPref val="3"/>
        </dgm:presLayoutVars>
      </dgm:prSet>
      <dgm:spPr/>
      <dgm:t>
        <a:bodyPr/>
        <a:lstStyle/>
        <a:p>
          <a:endParaRPr lang="nl-NL"/>
        </a:p>
      </dgm:t>
    </dgm:pt>
    <dgm:pt modelId="{F576A3C9-37BD-4C1E-A393-F38A9DC08179}" type="pres">
      <dgm:prSet presAssocID="{1290E58D-FD56-4CE5-8B55-37905A1084B3}" presName="rootConnector1" presStyleLbl="node1" presStyleIdx="0" presStyleCnt="0"/>
      <dgm:spPr/>
      <dgm:t>
        <a:bodyPr/>
        <a:lstStyle/>
        <a:p>
          <a:endParaRPr lang="nl-NL"/>
        </a:p>
      </dgm:t>
    </dgm:pt>
    <dgm:pt modelId="{E3B396B5-D7D9-4D87-817D-B6643412F35D}" type="pres">
      <dgm:prSet presAssocID="{1290E58D-FD56-4CE5-8B55-37905A1084B3}" presName="hierChild2" presStyleCnt="0"/>
      <dgm:spPr/>
    </dgm:pt>
    <dgm:pt modelId="{114E9421-0444-4DB6-8A92-341F9AB5B5C4}" type="pres">
      <dgm:prSet presAssocID="{2E9E5F9E-BF4C-4075-8C08-15530305A0FC}" presName="Name37" presStyleLbl="parChTrans1D2" presStyleIdx="0" presStyleCnt="4"/>
      <dgm:spPr/>
      <dgm:t>
        <a:bodyPr/>
        <a:lstStyle/>
        <a:p>
          <a:endParaRPr lang="nl-NL"/>
        </a:p>
      </dgm:t>
    </dgm:pt>
    <dgm:pt modelId="{FD346618-6E41-457A-AD6C-6B69345FDFEF}" type="pres">
      <dgm:prSet presAssocID="{5EE91C6A-79DC-4C20-8224-4B3C87D0C106}" presName="hierRoot2" presStyleCnt="0">
        <dgm:presLayoutVars>
          <dgm:hierBranch val="init"/>
        </dgm:presLayoutVars>
      </dgm:prSet>
      <dgm:spPr/>
    </dgm:pt>
    <dgm:pt modelId="{207B6EEC-8200-42A4-B4F1-8889E25CDBE8}" type="pres">
      <dgm:prSet presAssocID="{5EE91C6A-79DC-4C20-8224-4B3C87D0C106}" presName="rootComposite" presStyleCnt="0"/>
      <dgm:spPr/>
    </dgm:pt>
    <dgm:pt modelId="{19A47931-F30A-46AA-BAED-4FB5A184FFC3}" type="pres">
      <dgm:prSet presAssocID="{5EE91C6A-79DC-4C20-8224-4B3C87D0C106}" presName="rootText" presStyleLbl="node2" presStyleIdx="0" presStyleCnt="4" custScaleX="135667" custScaleY="91831">
        <dgm:presLayoutVars>
          <dgm:chPref val="3"/>
        </dgm:presLayoutVars>
      </dgm:prSet>
      <dgm:spPr/>
      <dgm:t>
        <a:bodyPr/>
        <a:lstStyle/>
        <a:p>
          <a:endParaRPr lang="nl-NL"/>
        </a:p>
      </dgm:t>
    </dgm:pt>
    <dgm:pt modelId="{1B273F6F-0198-4411-BAB7-57376034AE4B}" type="pres">
      <dgm:prSet presAssocID="{5EE91C6A-79DC-4C20-8224-4B3C87D0C106}" presName="rootConnector" presStyleLbl="node2" presStyleIdx="0" presStyleCnt="4"/>
      <dgm:spPr/>
      <dgm:t>
        <a:bodyPr/>
        <a:lstStyle/>
        <a:p>
          <a:endParaRPr lang="nl-NL"/>
        </a:p>
      </dgm:t>
    </dgm:pt>
    <dgm:pt modelId="{7647257A-847C-4F73-B9F6-5EC3A424AC62}" type="pres">
      <dgm:prSet presAssocID="{5EE91C6A-79DC-4C20-8224-4B3C87D0C106}" presName="hierChild4" presStyleCnt="0"/>
      <dgm:spPr/>
    </dgm:pt>
    <dgm:pt modelId="{714F9C0D-5DA0-4B48-A35D-C67570A0FDCF}" type="pres">
      <dgm:prSet presAssocID="{F66702E4-8CB5-4980-A9D5-86D938776BBA}" presName="Name37" presStyleLbl="parChTrans1D3" presStyleIdx="0" presStyleCnt="4"/>
      <dgm:spPr/>
      <dgm:t>
        <a:bodyPr/>
        <a:lstStyle/>
        <a:p>
          <a:endParaRPr lang="nl-NL"/>
        </a:p>
      </dgm:t>
    </dgm:pt>
    <dgm:pt modelId="{100C3D1D-19B1-4080-8716-2232E6C5AC88}" type="pres">
      <dgm:prSet presAssocID="{34A64BB2-F9EA-4A89-8476-1226DF6B9725}" presName="hierRoot2" presStyleCnt="0">
        <dgm:presLayoutVars>
          <dgm:hierBranch val="init"/>
        </dgm:presLayoutVars>
      </dgm:prSet>
      <dgm:spPr/>
    </dgm:pt>
    <dgm:pt modelId="{23E7225A-029F-4799-94D8-9DA156A377C3}" type="pres">
      <dgm:prSet presAssocID="{34A64BB2-F9EA-4A89-8476-1226DF6B9725}" presName="rootComposite" presStyleCnt="0"/>
      <dgm:spPr/>
    </dgm:pt>
    <dgm:pt modelId="{4182DD24-3908-4D55-86BE-7720523F2057}" type="pres">
      <dgm:prSet presAssocID="{34A64BB2-F9EA-4A89-8476-1226DF6B9725}" presName="rootText" presStyleLbl="node3" presStyleIdx="0" presStyleCnt="4">
        <dgm:presLayoutVars>
          <dgm:chPref val="3"/>
        </dgm:presLayoutVars>
      </dgm:prSet>
      <dgm:spPr/>
      <dgm:t>
        <a:bodyPr/>
        <a:lstStyle/>
        <a:p>
          <a:endParaRPr lang="nl-NL"/>
        </a:p>
      </dgm:t>
    </dgm:pt>
    <dgm:pt modelId="{CEE0A164-363B-401C-9B49-A63A0E65099E}" type="pres">
      <dgm:prSet presAssocID="{34A64BB2-F9EA-4A89-8476-1226DF6B9725}" presName="rootConnector" presStyleLbl="node3" presStyleIdx="0" presStyleCnt="4"/>
      <dgm:spPr/>
      <dgm:t>
        <a:bodyPr/>
        <a:lstStyle/>
        <a:p>
          <a:endParaRPr lang="nl-NL"/>
        </a:p>
      </dgm:t>
    </dgm:pt>
    <dgm:pt modelId="{43034C06-BC64-4E86-BFD5-885F24A6A912}" type="pres">
      <dgm:prSet presAssocID="{34A64BB2-F9EA-4A89-8476-1226DF6B9725}" presName="hierChild4" presStyleCnt="0"/>
      <dgm:spPr/>
    </dgm:pt>
    <dgm:pt modelId="{3717DF3A-6BAE-4482-A513-400281DCCE34}" type="pres">
      <dgm:prSet presAssocID="{9168C469-5EC9-403B-BB0B-5601C1810928}" presName="Name37" presStyleLbl="parChTrans1D4" presStyleIdx="0" presStyleCnt="12"/>
      <dgm:spPr/>
      <dgm:t>
        <a:bodyPr/>
        <a:lstStyle/>
        <a:p>
          <a:endParaRPr lang="nl-NL"/>
        </a:p>
      </dgm:t>
    </dgm:pt>
    <dgm:pt modelId="{8B13CF59-07A3-4DCB-8441-0308A135D2CE}" type="pres">
      <dgm:prSet presAssocID="{16207AE7-3CE3-46F6-B21F-C6E4EE9F93A0}" presName="hierRoot2" presStyleCnt="0">
        <dgm:presLayoutVars>
          <dgm:hierBranch val="init"/>
        </dgm:presLayoutVars>
      </dgm:prSet>
      <dgm:spPr/>
    </dgm:pt>
    <dgm:pt modelId="{D7AD67C1-6C54-4C13-9DB2-46824B92D8C9}" type="pres">
      <dgm:prSet presAssocID="{16207AE7-3CE3-46F6-B21F-C6E4EE9F93A0}" presName="rootComposite" presStyleCnt="0"/>
      <dgm:spPr/>
    </dgm:pt>
    <dgm:pt modelId="{57BD45C1-3B7B-4E87-825C-B4BAAFE76570}" type="pres">
      <dgm:prSet presAssocID="{16207AE7-3CE3-46F6-B21F-C6E4EE9F93A0}" presName="rootText" presStyleLbl="node4" presStyleIdx="0" presStyleCnt="12" custLinFactNeighborX="2954" custLinFactNeighborY="-3979">
        <dgm:presLayoutVars>
          <dgm:chPref val="3"/>
        </dgm:presLayoutVars>
      </dgm:prSet>
      <dgm:spPr/>
      <dgm:t>
        <a:bodyPr/>
        <a:lstStyle/>
        <a:p>
          <a:endParaRPr lang="nl-NL"/>
        </a:p>
      </dgm:t>
    </dgm:pt>
    <dgm:pt modelId="{F301BE00-B564-4BB7-A344-48847BD15362}" type="pres">
      <dgm:prSet presAssocID="{16207AE7-3CE3-46F6-B21F-C6E4EE9F93A0}" presName="rootConnector" presStyleLbl="node4" presStyleIdx="0" presStyleCnt="12"/>
      <dgm:spPr/>
      <dgm:t>
        <a:bodyPr/>
        <a:lstStyle/>
        <a:p>
          <a:endParaRPr lang="nl-NL"/>
        </a:p>
      </dgm:t>
    </dgm:pt>
    <dgm:pt modelId="{323DA682-CC32-453F-9CE5-1134ED704341}" type="pres">
      <dgm:prSet presAssocID="{16207AE7-3CE3-46F6-B21F-C6E4EE9F93A0}" presName="hierChild4" presStyleCnt="0"/>
      <dgm:spPr/>
    </dgm:pt>
    <dgm:pt modelId="{6B605790-8A93-4F93-B941-77FF34778462}" type="pres">
      <dgm:prSet presAssocID="{16207AE7-3CE3-46F6-B21F-C6E4EE9F93A0}" presName="hierChild5" presStyleCnt="0"/>
      <dgm:spPr/>
    </dgm:pt>
    <dgm:pt modelId="{B360B0AA-78CC-464B-8FE4-7B53B460597E}" type="pres">
      <dgm:prSet presAssocID="{BC913466-FB81-4992-BE4A-1461CE89CF59}" presName="Name37" presStyleLbl="parChTrans1D4" presStyleIdx="1" presStyleCnt="12"/>
      <dgm:spPr/>
      <dgm:t>
        <a:bodyPr/>
        <a:lstStyle/>
        <a:p>
          <a:endParaRPr lang="nl-NL"/>
        </a:p>
      </dgm:t>
    </dgm:pt>
    <dgm:pt modelId="{3DD68547-A1EF-493C-9E90-70D61851CE5C}" type="pres">
      <dgm:prSet presAssocID="{1FE8284F-D0E9-46F6-A026-05A669B7BA38}" presName="hierRoot2" presStyleCnt="0">
        <dgm:presLayoutVars>
          <dgm:hierBranch val="init"/>
        </dgm:presLayoutVars>
      </dgm:prSet>
      <dgm:spPr/>
    </dgm:pt>
    <dgm:pt modelId="{C99EEDCF-7374-4847-BB73-84C5448C0860}" type="pres">
      <dgm:prSet presAssocID="{1FE8284F-D0E9-46F6-A026-05A669B7BA38}" presName="rootComposite" presStyleCnt="0"/>
      <dgm:spPr/>
    </dgm:pt>
    <dgm:pt modelId="{91D406A8-4F96-4133-82CA-00435F1FCFC6}" type="pres">
      <dgm:prSet presAssocID="{1FE8284F-D0E9-46F6-A026-05A669B7BA38}" presName="rootText" presStyleLbl="node4" presStyleIdx="1" presStyleCnt="12" custLinFactNeighborX="2954" custLinFactNeighborY="-3979">
        <dgm:presLayoutVars>
          <dgm:chPref val="3"/>
        </dgm:presLayoutVars>
      </dgm:prSet>
      <dgm:spPr/>
      <dgm:t>
        <a:bodyPr/>
        <a:lstStyle/>
        <a:p>
          <a:endParaRPr lang="nl-NL"/>
        </a:p>
      </dgm:t>
    </dgm:pt>
    <dgm:pt modelId="{4C10A7C2-1013-48BA-8BAB-499ED715C81C}" type="pres">
      <dgm:prSet presAssocID="{1FE8284F-D0E9-46F6-A026-05A669B7BA38}" presName="rootConnector" presStyleLbl="node4" presStyleIdx="1" presStyleCnt="12"/>
      <dgm:spPr/>
      <dgm:t>
        <a:bodyPr/>
        <a:lstStyle/>
        <a:p>
          <a:endParaRPr lang="nl-NL"/>
        </a:p>
      </dgm:t>
    </dgm:pt>
    <dgm:pt modelId="{63F4C5E1-9DAA-4A23-939C-1BFD3E068EC9}" type="pres">
      <dgm:prSet presAssocID="{1FE8284F-D0E9-46F6-A026-05A669B7BA38}" presName="hierChild4" presStyleCnt="0"/>
      <dgm:spPr/>
    </dgm:pt>
    <dgm:pt modelId="{6ECACCF4-020F-47BC-9653-E42EBB5A4ADA}" type="pres">
      <dgm:prSet presAssocID="{1FE8284F-D0E9-46F6-A026-05A669B7BA38}" presName="hierChild5" presStyleCnt="0"/>
      <dgm:spPr/>
    </dgm:pt>
    <dgm:pt modelId="{CE9EF118-9B4A-49F1-B114-130E5C30EE2F}" type="pres">
      <dgm:prSet presAssocID="{509B4E47-7BB4-4886-AB48-EC88EEFDB134}" presName="Name37" presStyleLbl="parChTrans1D4" presStyleIdx="2" presStyleCnt="12"/>
      <dgm:spPr/>
      <dgm:t>
        <a:bodyPr/>
        <a:lstStyle/>
        <a:p>
          <a:endParaRPr lang="nl-NL"/>
        </a:p>
      </dgm:t>
    </dgm:pt>
    <dgm:pt modelId="{FA36A426-9406-41FA-BEDC-6D1A3C8BA719}" type="pres">
      <dgm:prSet presAssocID="{42446D69-84C5-4715-B030-99F66D817564}" presName="hierRoot2" presStyleCnt="0">
        <dgm:presLayoutVars>
          <dgm:hierBranch val="init"/>
        </dgm:presLayoutVars>
      </dgm:prSet>
      <dgm:spPr/>
    </dgm:pt>
    <dgm:pt modelId="{B56CFE53-DEAB-4BF5-8E88-B8DAB662558C}" type="pres">
      <dgm:prSet presAssocID="{42446D69-84C5-4715-B030-99F66D817564}" presName="rootComposite" presStyleCnt="0"/>
      <dgm:spPr/>
    </dgm:pt>
    <dgm:pt modelId="{813ECB0E-1B38-406B-BBE8-2C54A1D8DC8C}" type="pres">
      <dgm:prSet presAssocID="{42446D69-84C5-4715-B030-99F66D817564}" presName="rootText" presStyleLbl="node4" presStyleIdx="2" presStyleCnt="12" custLinFactNeighborX="2954" custLinFactNeighborY="-3979">
        <dgm:presLayoutVars>
          <dgm:chPref val="3"/>
        </dgm:presLayoutVars>
      </dgm:prSet>
      <dgm:spPr/>
      <dgm:t>
        <a:bodyPr/>
        <a:lstStyle/>
        <a:p>
          <a:endParaRPr lang="nl-NL"/>
        </a:p>
      </dgm:t>
    </dgm:pt>
    <dgm:pt modelId="{8721EA02-5E5F-4DF8-B17C-A496538D5FFD}" type="pres">
      <dgm:prSet presAssocID="{42446D69-84C5-4715-B030-99F66D817564}" presName="rootConnector" presStyleLbl="node4" presStyleIdx="2" presStyleCnt="12"/>
      <dgm:spPr/>
      <dgm:t>
        <a:bodyPr/>
        <a:lstStyle/>
        <a:p>
          <a:endParaRPr lang="nl-NL"/>
        </a:p>
      </dgm:t>
    </dgm:pt>
    <dgm:pt modelId="{9BA1AFC4-BF03-4806-B250-6325720E8552}" type="pres">
      <dgm:prSet presAssocID="{42446D69-84C5-4715-B030-99F66D817564}" presName="hierChild4" presStyleCnt="0"/>
      <dgm:spPr/>
    </dgm:pt>
    <dgm:pt modelId="{79428CFE-DF59-4FEC-951C-9C28AB464FDE}" type="pres">
      <dgm:prSet presAssocID="{42446D69-84C5-4715-B030-99F66D817564}" presName="hierChild5" presStyleCnt="0"/>
      <dgm:spPr/>
    </dgm:pt>
    <dgm:pt modelId="{CE66611D-29EE-444E-9926-F37CB99C3116}" type="pres">
      <dgm:prSet presAssocID="{34A64BB2-F9EA-4A89-8476-1226DF6B9725}" presName="hierChild5" presStyleCnt="0"/>
      <dgm:spPr/>
    </dgm:pt>
    <dgm:pt modelId="{8FDA7660-F7BF-417B-A698-71CB8AEB871E}" type="pres">
      <dgm:prSet presAssocID="{5EE91C6A-79DC-4C20-8224-4B3C87D0C106}" presName="hierChild5" presStyleCnt="0"/>
      <dgm:spPr/>
    </dgm:pt>
    <dgm:pt modelId="{BA4E8046-E03C-4082-ACA2-EFAD7EA26D08}" type="pres">
      <dgm:prSet presAssocID="{1BECA6B8-D0BC-4F23-A671-F8E798E191AC}" presName="Name37" presStyleLbl="parChTrans1D2" presStyleIdx="1" presStyleCnt="4"/>
      <dgm:spPr/>
      <dgm:t>
        <a:bodyPr/>
        <a:lstStyle/>
        <a:p>
          <a:endParaRPr lang="nl-NL"/>
        </a:p>
      </dgm:t>
    </dgm:pt>
    <dgm:pt modelId="{168A8072-C2D5-400C-997E-AEDCBD1591E9}" type="pres">
      <dgm:prSet presAssocID="{18BE189D-D9F2-4ACD-A426-F62A139410F1}" presName="hierRoot2" presStyleCnt="0">
        <dgm:presLayoutVars>
          <dgm:hierBranch val="init"/>
        </dgm:presLayoutVars>
      </dgm:prSet>
      <dgm:spPr/>
    </dgm:pt>
    <dgm:pt modelId="{7AFA7604-960F-4914-BA0F-737CE9577D37}" type="pres">
      <dgm:prSet presAssocID="{18BE189D-D9F2-4ACD-A426-F62A139410F1}" presName="rootComposite" presStyleCnt="0"/>
      <dgm:spPr/>
    </dgm:pt>
    <dgm:pt modelId="{BB551283-3ABA-4C8E-9A91-C397F7028F21}" type="pres">
      <dgm:prSet presAssocID="{18BE189D-D9F2-4ACD-A426-F62A139410F1}" presName="rootText" presStyleLbl="node2" presStyleIdx="1" presStyleCnt="4" custScaleX="135667" custScaleY="91831">
        <dgm:presLayoutVars>
          <dgm:chPref val="3"/>
        </dgm:presLayoutVars>
      </dgm:prSet>
      <dgm:spPr/>
      <dgm:t>
        <a:bodyPr/>
        <a:lstStyle/>
        <a:p>
          <a:endParaRPr lang="nl-NL"/>
        </a:p>
      </dgm:t>
    </dgm:pt>
    <dgm:pt modelId="{0C148CCC-21C2-4B34-B13D-BBC2CE7A20BA}" type="pres">
      <dgm:prSet presAssocID="{18BE189D-D9F2-4ACD-A426-F62A139410F1}" presName="rootConnector" presStyleLbl="node2" presStyleIdx="1" presStyleCnt="4"/>
      <dgm:spPr/>
      <dgm:t>
        <a:bodyPr/>
        <a:lstStyle/>
        <a:p>
          <a:endParaRPr lang="nl-NL"/>
        </a:p>
      </dgm:t>
    </dgm:pt>
    <dgm:pt modelId="{D8D4638B-27D7-4954-BD5E-494248C4BEE8}" type="pres">
      <dgm:prSet presAssocID="{18BE189D-D9F2-4ACD-A426-F62A139410F1}" presName="hierChild4" presStyleCnt="0"/>
      <dgm:spPr/>
    </dgm:pt>
    <dgm:pt modelId="{6FA2E07E-B4B8-41CC-8600-278288B71DA1}" type="pres">
      <dgm:prSet presAssocID="{120323AA-2159-423B-A5FC-3EAAF4837014}" presName="Name37" presStyleLbl="parChTrans1D3" presStyleIdx="1" presStyleCnt="4"/>
      <dgm:spPr/>
      <dgm:t>
        <a:bodyPr/>
        <a:lstStyle/>
        <a:p>
          <a:endParaRPr lang="nl-NL"/>
        </a:p>
      </dgm:t>
    </dgm:pt>
    <dgm:pt modelId="{50911F67-8416-4C0E-97AD-E8BFDA6FDAD9}" type="pres">
      <dgm:prSet presAssocID="{A44A8212-87DC-4906-AECA-615A49696EF8}" presName="hierRoot2" presStyleCnt="0">
        <dgm:presLayoutVars>
          <dgm:hierBranch val="init"/>
        </dgm:presLayoutVars>
      </dgm:prSet>
      <dgm:spPr/>
    </dgm:pt>
    <dgm:pt modelId="{C187E0D8-9439-4498-8427-10C4186D424B}" type="pres">
      <dgm:prSet presAssocID="{A44A8212-87DC-4906-AECA-615A49696EF8}" presName="rootComposite" presStyleCnt="0"/>
      <dgm:spPr/>
    </dgm:pt>
    <dgm:pt modelId="{3211D40C-E1A2-465D-A283-0C436F2B3CDA}" type="pres">
      <dgm:prSet presAssocID="{A44A8212-87DC-4906-AECA-615A49696EF8}" presName="rootText" presStyleLbl="node3" presStyleIdx="1" presStyleCnt="4">
        <dgm:presLayoutVars>
          <dgm:chPref val="3"/>
        </dgm:presLayoutVars>
      </dgm:prSet>
      <dgm:spPr/>
      <dgm:t>
        <a:bodyPr/>
        <a:lstStyle/>
        <a:p>
          <a:endParaRPr lang="nl-NL"/>
        </a:p>
      </dgm:t>
    </dgm:pt>
    <dgm:pt modelId="{755D7E29-4941-428E-B1E6-2C3316286F51}" type="pres">
      <dgm:prSet presAssocID="{A44A8212-87DC-4906-AECA-615A49696EF8}" presName="rootConnector" presStyleLbl="node3" presStyleIdx="1" presStyleCnt="4"/>
      <dgm:spPr/>
      <dgm:t>
        <a:bodyPr/>
        <a:lstStyle/>
        <a:p>
          <a:endParaRPr lang="nl-NL"/>
        </a:p>
      </dgm:t>
    </dgm:pt>
    <dgm:pt modelId="{9F83B0B8-D967-4391-AA99-D7383EF6D4EA}" type="pres">
      <dgm:prSet presAssocID="{A44A8212-87DC-4906-AECA-615A49696EF8}" presName="hierChild4" presStyleCnt="0"/>
      <dgm:spPr/>
    </dgm:pt>
    <dgm:pt modelId="{C553CCA0-282F-48B5-8F70-A50B014C72CB}" type="pres">
      <dgm:prSet presAssocID="{A8A3A34C-94C1-4B17-A4BB-5FA6A1DED9D3}" presName="Name37" presStyleLbl="parChTrans1D4" presStyleIdx="3" presStyleCnt="12"/>
      <dgm:spPr/>
      <dgm:t>
        <a:bodyPr/>
        <a:lstStyle/>
        <a:p>
          <a:endParaRPr lang="nl-NL"/>
        </a:p>
      </dgm:t>
    </dgm:pt>
    <dgm:pt modelId="{BDD55283-B23D-4E77-8EA2-F910BDE26EB8}" type="pres">
      <dgm:prSet presAssocID="{DB82AB1A-32F6-45F6-85AF-E4083C176772}" presName="hierRoot2" presStyleCnt="0">
        <dgm:presLayoutVars>
          <dgm:hierBranch val="init"/>
        </dgm:presLayoutVars>
      </dgm:prSet>
      <dgm:spPr/>
    </dgm:pt>
    <dgm:pt modelId="{A3445CC9-D657-4D6C-B6F9-5A67873CBBB6}" type="pres">
      <dgm:prSet presAssocID="{DB82AB1A-32F6-45F6-85AF-E4083C176772}" presName="rootComposite" presStyleCnt="0"/>
      <dgm:spPr/>
    </dgm:pt>
    <dgm:pt modelId="{19119987-C2EA-474D-8CE8-1550BCB7DB37}" type="pres">
      <dgm:prSet presAssocID="{DB82AB1A-32F6-45F6-85AF-E4083C176772}" presName="rootText" presStyleLbl="node4" presStyleIdx="3" presStyleCnt="12" custLinFactNeighborX="2954" custLinFactNeighborY="-3979">
        <dgm:presLayoutVars>
          <dgm:chPref val="3"/>
        </dgm:presLayoutVars>
      </dgm:prSet>
      <dgm:spPr/>
      <dgm:t>
        <a:bodyPr/>
        <a:lstStyle/>
        <a:p>
          <a:endParaRPr lang="nl-NL"/>
        </a:p>
      </dgm:t>
    </dgm:pt>
    <dgm:pt modelId="{C7B8146F-782A-423D-9FD6-22DD6CE9FD88}" type="pres">
      <dgm:prSet presAssocID="{DB82AB1A-32F6-45F6-85AF-E4083C176772}" presName="rootConnector" presStyleLbl="node4" presStyleIdx="3" presStyleCnt="12"/>
      <dgm:spPr/>
      <dgm:t>
        <a:bodyPr/>
        <a:lstStyle/>
        <a:p>
          <a:endParaRPr lang="nl-NL"/>
        </a:p>
      </dgm:t>
    </dgm:pt>
    <dgm:pt modelId="{1BE7D324-C822-42ED-BBEE-9C395005A459}" type="pres">
      <dgm:prSet presAssocID="{DB82AB1A-32F6-45F6-85AF-E4083C176772}" presName="hierChild4" presStyleCnt="0"/>
      <dgm:spPr/>
    </dgm:pt>
    <dgm:pt modelId="{6E723D0E-186B-41FB-BB47-D555FC961739}" type="pres">
      <dgm:prSet presAssocID="{DB82AB1A-32F6-45F6-85AF-E4083C176772}" presName="hierChild5" presStyleCnt="0"/>
      <dgm:spPr/>
    </dgm:pt>
    <dgm:pt modelId="{9E1FD407-BBC4-4AE7-A186-EE177753FB8C}" type="pres">
      <dgm:prSet presAssocID="{9CEB55FB-A1D7-43CA-841B-491B0A6CCABD}" presName="Name37" presStyleLbl="parChTrans1D4" presStyleIdx="4" presStyleCnt="12"/>
      <dgm:spPr/>
      <dgm:t>
        <a:bodyPr/>
        <a:lstStyle/>
        <a:p>
          <a:endParaRPr lang="nl-NL"/>
        </a:p>
      </dgm:t>
    </dgm:pt>
    <dgm:pt modelId="{397F7185-ABEF-4464-AA66-2C35AFBE458F}" type="pres">
      <dgm:prSet presAssocID="{A663A344-770B-4507-9C77-33D6637D1EF5}" presName="hierRoot2" presStyleCnt="0">
        <dgm:presLayoutVars>
          <dgm:hierBranch val="init"/>
        </dgm:presLayoutVars>
      </dgm:prSet>
      <dgm:spPr/>
    </dgm:pt>
    <dgm:pt modelId="{1AE6AA11-38A9-4982-9022-B7E5BABF35A8}" type="pres">
      <dgm:prSet presAssocID="{A663A344-770B-4507-9C77-33D6637D1EF5}" presName="rootComposite" presStyleCnt="0"/>
      <dgm:spPr/>
    </dgm:pt>
    <dgm:pt modelId="{A4D6263F-BF92-44C4-A406-CC36C756E9B9}" type="pres">
      <dgm:prSet presAssocID="{A663A344-770B-4507-9C77-33D6637D1EF5}" presName="rootText" presStyleLbl="node4" presStyleIdx="4" presStyleCnt="12" custLinFactNeighborX="2954" custLinFactNeighborY="-3979">
        <dgm:presLayoutVars>
          <dgm:chPref val="3"/>
        </dgm:presLayoutVars>
      </dgm:prSet>
      <dgm:spPr/>
      <dgm:t>
        <a:bodyPr/>
        <a:lstStyle/>
        <a:p>
          <a:endParaRPr lang="nl-NL"/>
        </a:p>
      </dgm:t>
    </dgm:pt>
    <dgm:pt modelId="{801B5B91-728E-4738-8140-1D2904DB1418}" type="pres">
      <dgm:prSet presAssocID="{A663A344-770B-4507-9C77-33D6637D1EF5}" presName="rootConnector" presStyleLbl="node4" presStyleIdx="4" presStyleCnt="12"/>
      <dgm:spPr/>
      <dgm:t>
        <a:bodyPr/>
        <a:lstStyle/>
        <a:p>
          <a:endParaRPr lang="nl-NL"/>
        </a:p>
      </dgm:t>
    </dgm:pt>
    <dgm:pt modelId="{580B9B06-0182-4C36-8E8E-77E893328DED}" type="pres">
      <dgm:prSet presAssocID="{A663A344-770B-4507-9C77-33D6637D1EF5}" presName="hierChild4" presStyleCnt="0"/>
      <dgm:spPr/>
    </dgm:pt>
    <dgm:pt modelId="{8FADB2C1-6AB2-4B69-A9DF-24391A93E67A}" type="pres">
      <dgm:prSet presAssocID="{A663A344-770B-4507-9C77-33D6637D1EF5}" presName="hierChild5" presStyleCnt="0"/>
      <dgm:spPr/>
    </dgm:pt>
    <dgm:pt modelId="{C0721853-9671-4C7D-9483-68A628E63B50}" type="pres">
      <dgm:prSet presAssocID="{F281F1D1-39A0-4538-84A8-65D78D2827D6}" presName="Name37" presStyleLbl="parChTrans1D4" presStyleIdx="5" presStyleCnt="12"/>
      <dgm:spPr/>
      <dgm:t>
        <a:bodyPr/>
        <a:lstStyle/>
        <a:p>
          <a:endParaRPr lang="nl-NL"/>
        </a:p>
      </dgm:t>
    </dgm:pt>
    <dgm:pt modelId="{EEEFB39A-5B1B-455F-A250-077227B33B9F}" type="pres">
      <dgm:prSet presAssocID="{2E399432-9F37-4FB3-B413-9201A3EF4FAA}" presName="hierRoot2" presStyleCnt="0">
        <dgm:presLayoutVars>
          <dgm:hierBranch val="init"/>
        </dgm:presLayoutVars>
      </dgm:prSet>
      <dgm:spPr/>
    </dgm:pt>
    <dgm:pt modelId="{0B63C2A9-5778-4471-853F-EBE9E64C40FE}" type="pres">
      <dgm:prSet presAssocID="{2E399432-9F37-4FB3-B413-9201A3EF4FAA}" presName="rootComposite" presStyleCnt="0"/>
      <dgm:spPr/>
    </dgm:pt>
    <dgm:pt modelId="{1619FB4F-F080-4934-85BF-869569157782}" type="pres">
      <dgm:prSet presAssocID="{2E399432-9F37-4FB3-B413-9201A3EF4FAA}" presName="rootText" presStyleLbl="node4" presStyleIdx="5" presStyleCnt="12" custLinFactNeighborX="2954" custLinFactNeighborY="-3979">
        <dgm:presLayoutVars>
          <dgm:chPref val="3"/>
        </dgm:presLayoutVars>
      </dgm:prSet>
      <dgm:spPr/>
      <dgm:t>
        <a:bodyPr/>
        <a:lstStyle/>
        <a:p>
          <a:endParaRPr lang="nl-NL"/>
        </a:p>
      </dgm:t>
    </dgm:pt>
    <dgm:pt modelId="{7371A97A-28C0-497E-A6AF-2220B7EDFAA2}" type="pres">
      <dgm:prSet presAssocID="{2E399432-9F37-4FB3-B413-9201A3EF4FAA}" presName="rootConnector" presStyleLbl="node4" presStyleIdx="5" presStyleCnt="12"/>
      <dgm:spPr/>
      <dgm:t>
        <a:bodyPr/>
        <a:lstStyle/>
        <a:p>
          <a:endParaRPr lang="nl-NL"/>
        </a:p>
      </dgm:t>
    </dgm:pt>
    <dgm:pt modelId="{F3F582AE-BA10-49C6-A2ED-09F28F856C60}" type="pres">
      <dgm:prSet presAssocID="{2E399432-9F37-4FB3-B413-9201A3EF4FAA}" presName="hierChild4" presStyleCnt="0"/>
      <dgm:spPr/>
    </dgm:pt>
    <dgm:pt modelId="{CB85F397-2011-409C-912D-A4379E2671AB}" type="pres">
      <dgm:prSet presAssocID="{2E399432-9F37-4FB3-B413-9201A3EF4FAA}" presName="hierChild5" presStyleCnt="0"/>
      <dgm:spPr/>
    </dgm:pt>
    <dgm:pt modelId="{CFC81DEB-65CC-485F-8767-EFA2539F60EB}" type="pres">
      <dgm:prSet presAssocID="{A44A8212-87DC-4906-AECA-615A49696EF8}" presName="hierChild5" presStyleCnt="0"/>
      <dgm:spPr/>
    </dgm:pt>
    <dgm:pt modelId="{00CC6AF4-1C04-4022-8C29-AF46CCF7CDBA}" type="pres">
      <dgm:prSet presAssocID="{18BE189D-D9F2-4ACD-A426-F62A139410F1}" presName="hierChild5" presStyleCnt="0"/>
      <dgm:spPr/>
    </dgm:pt>
    <dgm:pt modelId="{D0CD6E68-986D-4125-BBDE-87C35E94800E}" type="pres">
      <dgm:prSet presAssocID="{C3A98E30-7F51-4C14-BCBD-E035FC291EDD}" presName="Name37" presStyleLbl="parChTrans1D2" presStyleIdx="2" presStyleCnt="4"/>
      <dgm:spPr/>
      <dgm:t>
        <a:bodyPr/>
        <a:lstStyle/>
        <a:p>
          <a:endParaRPr lang="nl-NL"/>
        </a:p>
      </dgm:t>
    </dgm:pt>
    <dgm:pt modelId="{597AE00B-D501-455F-BC8F-DAE121CEA1FD}" type="pres">
      <dgm:prSet presAssocID="{93821552-7D8B-4474-B425-39A6F6775F3B}" presName="hierRoot2" presStyleCnt="0">
        <dgm:presLayoutVars>
          <dgm:hierBranch val="init"/>
        </dgm:presLayoutVars>
      </dgm:prSet>
      <dgm:spPr/>
    </dgm:pt>
    <dgm:pt modelId="{859B5F92-8343-413A-8233-9D60A93E3F40}" type="pres">
      <dgm:prSet presAssocID="{93821552-7D8B-4474-B425-39A6F6775F3B}" presName="rootComposite" presStyleCnt="0"/>
      <dgm:spPr/>
    </dgm:pt>
    <dgm:pt modelId="{A63EBD20-459E-4792-A744-302619466563}" type="pres">
      <dgm:prSet presAssocID="{93821552-7D8B-4474-B425-39A6F6775F3B}" presName="rootText" presStyleLbl="node2" presStyleIdx="2" presStyleCnt="4" custScaleX="135667" custScaleY="91831">
        <dgm:presLayoutVars>
          <dgm:chPref val="3"/>
        </dgm:presLayoutVars>
      </dgm:prSet>
      <dgm:spPr/>
      <dgm:t>
        <a:bodyPr/>
        <a:lstStyle/>
        <a:p>
          <a:endParaRPr lang="nl-NL"/>
        </a:p>
      </dgm:t>
    </dgm:pt>
    <dgm:pt modelId="{3A6C8EFC-29B6-484A-8312-B252B7C0270A}" type="pres">
      <dgm:prSet presAssocID="{93821552-7D8B-4474-B425-39A6F6775F3B}" presName="rootConnector" presStyleLbl="node2" presStyleIdx="2" presStyleCnt="4"/>
      <dgm:spPr/>
      <dgm:t>
        <a:bodyPr/>
        <a:lstStyle/>
        <a:p>
          <a:endParaRPr lang="nl-NL"/>
        </a:p>
      </dgm:t>
    </dgm:pt>
    <dgm:pt modelId="{E10AA1E3-4061-4055-8434-C4C5038C865D}" type="pres">
      <dgm:prSet presAssocID="{93821552-7D8B-4474-B425-39A6F6775F3B}" presName="hierChild4" presStyleCnt="0"/>
      <dgm:spPr/>
    </dgm:pt>
    <dgm:pt modelId="{F6C329A8-4E26-46C9-B2FC-2AFB2C432878}" type="pres">
      <dgm:prSet presAssocID="{849921A1-9A6E-4E95-A919-3BAF9E657EA9}" presName="Name37" presStyleLbl="parChTrans1D3" presStyleIdx="2" presStyleCnt="4"/>
      <dgm:spPr/>
      <dgm:t>
        <a:bodyPr/>
        <a:lstStyle/>
        <a:p>
          <a:endParaRPr lang="nl-NL"/>
        </a:p>
      </dgm:t>
    </dgm:pt>
    <dgm:pt modelId="{86BA14BA-E692-4EDD-AA4D-0B8F07EE067C}" type="pres">
      <dgm:prSet presAssocID="{0119FD6E-A2FE-45F4-9772-5443EAED9B52}" presName="hierRoot2" presStyleCnt="0">
        <dgm:presLayoutVars>
          <dgm:hierBranch val="init"/>
        </dgm:presLayoutVars>
      </dgm:prSet>
      <dgm:spPr/>
    </dgm:pt>
    <dgm:pt modelId="{05B14DDB-61A4-4C95-BB95-BFF67AA65590}" type="pres">
      <dgm:prSet presAssocID="{0119FD6E-A2FE-45F4-9772-5443EAED9B52}" presName="rootComposite" presStyleCnt="0"/>
      <dgm:spPr/>
    </dgm:pt>
    <dgm:pt modelId="{8178C00B-4D20-4CA9-8882-2538EA657C55}" type="pres">
      <dgm:prSet presAssocID="{0119FD6E-A2FE-45F4-9772-5443EAED9B52}" presName="rootText" presStyleLbl="node3" presStyleIdx="2" presStyleCnt="4">
        <dgm:presLayoutVars>
          <dgm:chPref val="3"/>
        </dgm:presLayoutVars>
      </dgm:prSet>
      <dgm:spPr/>
      <dgm:t>
        <a:bodyPr/>
        <a:lstStyle/>
        <a:p>
          <a:endParaRPr lang="nl-NL"/>
        </a:p>
      </dgm:t>
    </dgm:pt>
    <dgm:pt modelId="{1CA0152B-4C3B-4913-B180-8277A17EEB89}" type="pres">
      <dgm:prSet presAssocID="{0119FD6E-A2FE-45F4-9772-5443EAED9B52}" presName="rootConnector" presStyleLbl="node3" presStyleIdx="2" presStyleCnt="4"/>
      <dgm:spPr/>
      <dgm:t>
        <a:bodyPr/>
        <a:lstStyle/>
        <a:p>
          <a:endParaRPr lang="nl-NL"/>
        </a:p>
      </dgm:t>
    </dgm:pt>
    <dgm:pt modelId="{2638F4B2-6825-4F56-AA66-EFFE63481278}" type="pres">
      <dgm:prSet presAssocID="{0119FD6E-A2FE-45F4-9772-5443EAED9B52}" presName="hierChild4" presStyleCnt="0"/>
      <dgm:spPr/>
    </dgm:pt>
    <dgm:pt modelId="{4D59ECFD-76B3-4101-B3C0-2E103694F9F1}" type="pres">
      <dgm:prSet presAssocID="{FA3BA3EE-93E0-4440-AC01-79B5E7EF8ADF}" presName="Name37" presStyleLbl="parChTrans1D4" presStyleIdx="6" presStyleCnt="12"/>
      <dgm:spPr/>
      <dgm:t>
        <a:bodyPr/>
        <a:lstStyle/>
        <a:p>
          <a:endParaRPr lang="nl-NL"/>
        </a:p>
      </dgm:t>
    </dgm:pt>
    <dgm:pt modelId="{03CBB3FC-33F5-4C1E-8FA9-F02AB5C7CB3D}" type="pres">
      <dgm:prSet presAssocID="{3083B6F5-F1C6-4D2D-BDE2-9F7C96EAE878}" presName="hierRoot2" presStyleCnt="0">
        <dgm:presLayoutVars>
          <dgm:hierBranch val="init"/>
        </dgm:presLayoutVars>
      </dgm:prSet>
      <dgm:spPr/>
    </dgm:pt>
    <dgm:pt modelId="{3733E5D1-ECA0-4B2F-BBBD-CE3618B9B2D7}" type="pres">
      <dgm:prSet presAssocID="{3083B6F5-F1C6-4D2D-BDE2-9F7C96EAE878}" presName="rootComposite" presStyleCnt="0"/>
      <dgm:spPr/>
    </dgm:pt>
    <dgm:pt modelId="{53437A49-A684-43A1-9424-87B2DAF59729}" type="pres">
      <dgm:prSet presAssocID="{3083B6F5-F1C6-4D2D-BDE2-9F7C96EAE878}" presName="rootText" presStyleLbl="node4" presStyleIdx="6" presStyleCnt="12" custLinFactNeighborX="2954" custLinFactNeighborY="-3979">
        <dgm:presLayoutVars>
          <dgm:chPref val="3"/>
        </dgm:presLayoutVars>
      </dgm:prSet>
      <dgm:spPr/>
      <dgm:t>
        <a:bodyPr/>
        <a:lstStyle/>
        <a:p>
          <a:endParaRPr lang="nl-NL"/>
        </a:p>
      </dgm:t>
    </dgm:pt>
    <dgm:pt modelId="{95E6E56A-B5E1-433D-B74F-B5851A93481F}" type="pres">
      <dgm:prSet presAssocID="{3083B6F5-F1C6-4D2D-BDE2-9F7C96EAE878}" presName="rootConnector" presStyleLbl="node4" presStyleIdx="6" presStyleCnt="12"/>
      <dgm:spPr/>
      <dgm:t>
        <a:bodyPr/>
        <a:lstStyle/>
        <a:p>
          <a:endParaRPr lang="nl-NL"/>
        </a:p>
      </dgm:t>
    </dgm:pt>
    <dgm:pt modelId="{9D3202AC-111C-48CC-8CFF-E4A21AB76ABA}" type="pres">
      <dgm:prSet presAssocID="{3083B6F5-F1C6-4D2D-BDE2-9F7C96EAE878}" presName="hierChild4" presStyleCnt="0"/>
      <dgm:spPr/>
    </dgm:pt>
    <dgm:pt modelId="{9DD4C8FB-60CE-4ABE-BAFA-6543EF9B64D7}" type="pres">
      <dgm:prSet presAssocID="{3083B6F5-F1C6-4D2D-BDE2-9F7C96EAE878}" presName="hierChild5" presStyleCnt="0"/>
      <dgm:spPr/>
    </dgm:pt>
    <dgm:pt modelId="{65B7779E-9B64-4E09-943D-4729E107A02D}" type="pres">
      <dgm:prSet presAssocID="{1D3CAA5B-8E10-4192-A807-B7568C6286BF}" presName="Name37" presStyleLbl="parChTrans1D4" presStyleIdx="7" presStyleCnt="12"/>
      <dgm:spPr/>
      <dgm:t>
        <a:bodyPr/>
        <a:lstStyle/>
        <a:p>
          <a:endParaRPr lang="nl-NL"/>
        </a:p>
      </dgm:t>
    </dgm:pt>
    <dgm:pt modelId="{97226336-74A4-416E-9A1C-4B61F42E6C85}" type="pres">
      <dgm:prSet presAssocID="{4C19B680-D513-4F9C-898A-328E615B1F00}" presName="hierRoot2" presStyleCnt="0">
        <dgm:presLayoutVars>
          <dgm:hierBranch val="init"/>
        </dgm:presLayoutVars>
      </dgm:prSet>
      <dgm:spPr/>
    </dgm:pt>
    <dgm:pt modelId="{852346BA-96C3-4D04-BCBE-BDF25AEFD3B5}" type="pres">
      <dgm:prSet presAssocID="{4C19B680-D513-4F9C-898A-328E615B1F00}" presName="rootComposite" presStyleCnt="0"/>
      <dgm:spPr/>
    </dgm:pt>
    <dgm:pt modelId="{94730968-612E-490B-BB83-F38FC2192E35}" type="pres">
      <dgm:prSet presAssocID="{4C19B680-D513-4F9C-898A-328E615B1F00}" presName="rootText" presStyleLbl="node4" presStyleIdx="7" presStyleCnt="12">
        <dgm:presLayoutVars>
          <dgm:chPref val="3"/>
        </dgm:presLayoutVars>
      </dgm:prSet>
      <dgm:spPr/>
      <dgm:t>
        <a:bodyPr/>
        <a:lstStyle/>
        <a:p>
          <a:endParaRPr lang="nl-NL"/>
        </a:p>
      </dgm:t>
    </dgm:pt>
    <dgm:pt modelId="{1BFA1753-3C5A-4A76-93A8-E2E9D61C100E}" type="pres">
      <dgm:prSet presAssocID="{4C19B680-D513-4F9C-898A-328E615B1F00}" presName="rootConnector" presStyleLbl="node4" presStyleIdx="7" presStyleCnt="12"/>
      <dgm:spPr/>
      <dgm:t>
        <a:bodyPr/>
        <a:lstStyle/>
        <a:p>
          <a:endParaRPr lang="nl-NL"/>
        </a:p>
      </dgm:t>
    </dgm:pt>
    <dgm:pt modelId="{35251460-A0C8-4147-945F-0A0B7BD25E5C}" type="pres">
      <dgm:prSet presAssocID="{4C19B680-D513-4F9C-898A-328E615B1F00}" presName="hierChild4" presStyleCnt="0"/>
      <dgm:spPr/>
    </dgm:pt>
    <dgm:pt modelId="{08182469-E578-417E-892C-95F957D7605C}" type="pres">
      <dgm:prSet presAssocID="{4C19B680-D513-4F9C-898A-328E615B1F00}" presName="hierChild5" presStyleCnt="0"/>
      <dgm:spPr/>
    </dgm:pt>
    <dgm:pt modelId="{12C5AB5F-AA38-4B0C-B8C1-79FDC833BC02}" type="pres">
      <dgm:prSet presAssocID="{A7E7EF9E-53C0-4D61-A9ED-0B263A36A397}" presName="Name37" presStyleLbl="parChTrans1D4" presStyleIdx="8" presStyleCnt="12"/>
      <dgm:spPr/>
      <dgm:t>
        <a:bodyPr/>
        <a:lstStyle/>
        <a:p>
          <a:endParaRPr lang="nl-NL"/>
        </a:p>
      </dgm:t>
    </dgm:pt>
    <dgm:pt modelId="{B72C3D68-05C7-4B45-AF36-94A97E763060}" type="pres">
      <dgm:prSet presAssocID="{4481DDE8-54BD-4906-9220-C0336DA570AE}" presName="hierRoot2" presStyleCnt="0">
        <dgm:presLayoutVars>
          <dgm:hierBranch val="init"/>
        </dgm:presLayoutVars>
      </dgm:prSet>
      <dgm:spPr/>
    </dgm:pt>
    <dgm:pt modelId="{83D4F853-C347-4D03-BE04-383062683A0F}" type="pres">
      <dgm:prSet presAssocID="{4481DDE8-54BD-4906-9220-C0336DA570AE}" presName="rootComposite" presStyleCnt="0"/>
      <dgm:spPr/>
    </dgm:pt>
    <dgm:pt modelId="{9ABDC7AB-984C-489D-8F9A-D61D32F105D3}" type="pres">
      <dgm:prSet presAssocID="{4481DDE8-54BD-4906-9220-C0336DA570AE}" presName="rootText" presStyleLbl="node4" presStyleIdx="8" presStyleCnt="12">
        <dgm:presLayoutVars>
          <dgm:chPref val="3"/>
        </dgm:presLayoutVars>
      </dgm:prSet>
      <dgm:spPr/>
      <dgm:t>
        <a:bodyPr/>
        <a:lstStyle/>
        <a:p>
          <a:endParaRPr lang="nl-NL"/>
        </a:p>
      </dgm:t>
    </dgm:pt>
    <dgm:pt modelId="{1864101D-5B16-4C7A-B7D0-7E1397C9C541}" type="pres">
      <dgm:prSet presAssocID="{4481DDE8-54BD-4906-9220-C0336DA570AE}" presName="rootConnector" presStyleLbl="node4" presStyleIdx="8" presStyleCnt="12"/>
      <dgm:spPr/>
      <dgm:t>
        <a:bodyPr/>
        <a:lstStyle/>
        <a:p>
          <a:endParaRPr lang="nl-NL"/>
        </a:p>
      </dgm:t>
    </dgm:pt>
    <dgm:pt modelId="{78D7DA58-0105-45E8-8D46-4DF6EC6A5904}" type="pres">
      <dgm:prSet presAssocID="{4481DDE8-54BD-4906-9220-C0336DA570AE}" presName="hierChild4" presStyleCnt="0"/>
      <dgm:spPr/>
    </dgm:pt>
    <dgm:pt modelId="{80F796C9-05F1-4D0C-9646-5853568EBD51}" type="pres">
      <dgm:prSet presAssocID="{4481DDE8-54BD-4906-9220-C0336DA570AE}" presName="hierChild5" presStyleCnt="0"/>
      <dgm:spPr/>
    </dgm:pt>
    <dgm:pt modelId="{1CEB890E-6783-405A-8FCC-89DF6F53EC0E}" type="pres">
      <dgm:prSet presAssocID="{0119FD6E-A2FE-45F4-9772-5443EAED9B52}" presName="hierChild5" presStyleCnt="0"/>
      <dgm:spPr/>
    </dgm:pt>
    <dgm:pt modelId="{86F7DC8D-2B0A-4A03-BC6A-D5CCC23F40D0}" type="pres">
      <dgm:prSet presAssocID="{93821552-7D8B-4474-B425-39A6F6775F3B}" presName="hierChild5" presStyleCnt="0"/>
      <dgm:spPr/>
    </dgm:pt>
    <dgm:pt modelId="{E8158EB9-0808-4610-BF18-8DCAD5705491}" type="pres">
      <dgm:prSet presAssocID="{0605712E-E1CD-43A2-B58E-52F01DB0A611}" presName="Name37" presStyleLbl="parChTrans1D2" presStyleIdx="3" presStyleCnt="4"/>
      <dgm:spPr/>
      <dgm:t>
        <a:bodyPr/>
        <a:lstStyle/>
        <a:p>
          <a:endParaRPr lang="nl-NL"/>
        </a:p>
      </dgm:t>
    </dgm:pt>
    <dgm:pt modelId="{819F5F7B-3888-4F6E-962D-E08EFA6733DC}" type="pres">
      <dgm:prSet presAssocID="{325F6693-9675-43EF-AFA5-3C04FA6FDD4C}" presName="hierRoot2" presStyleCnt="0">
        <dgm:presLayoutVars>
          <dgm:hierBranch val="init"/>
        </dgm:presLayoutVars>
      </dgm:prSet>
      <dgm:spPr/>
    </dgm:pt>
    <dgm:pt modelId="{43D77D01-DA54-4015-9330-884E0CC87E11}" type="pres">
      <dgm:prSet presAssocID="{325F6693-9675-43EF-AFA5-3C04FA6FDD4C}" presName="rootComposite" presStyleCnt="0"/>
      <dgm:spPr/>
    </dgm:pt>
    <dgm:pt modelId="{058E9C49-868C-4DEB-A2A5-92EE0D18F733}" type="pres">
      <dgm:prSet presAssocID="{325F6693-9675-43EF-AFA5-3C04FA6FDD4C}" presName="rootText" presStyleLbl="node2" presStyleIdx="3" presStyleCnt="4" custScaleX="135667" custScaleY="91831">
        <dgm:presLayoutVars>
          <dgm:chPref val="3"/>
        </dgm:presLayoutVars>
      </dgm:prSet>
      <dgm:spPr/>
      <dgm:t>
        <a:bodyPr/>
        <a:lstStyle/>
        <a:p>
          <a:endParaRPr lang="nl-NL"/>
        </a:p>
      </dgm:t>
    </dgm:pt>
    <dgm:pt modelId="{30C3B02C-717E-467D-83F2-1397F98E04EF}" type="pres">
      <dgm:prSet presAssocID="{325F6693-9675-43EF-AFA5-3C04FA6FDD4C}" presName="rootConnector" presStyleLbl="node2" presStyleIdx="3" presStyleCnt="4"/>
      <dgm:spPr/>
      <dgm:t>
        <a:bodyPr/>
        <a:lstStyle/>
        <a:p>
          <a:endParaRPr lang="nl-NL"/>
        </a:p>
      </dgm:t>
    </dgm:pt>
    <dgm:pt modelId="{570F9A0F-CC62-4465-8BD9-E7A074E07EC3}" type="pres">
      <dgm:prSet presAssocID="{325F6693-9675-43EF-AFA5-3C04FA6FDD4C}" presName="hierChild4" presStyleCnt="0"/>
      <dgm:spPr/>
    </dgm:pt>
    <dgm:pt modelId="{542EA0C0-00EB-4974-85F0-4BA5F85F7A26}" type="pres">
      <dgm:prSet presAssocID="{E7B4E381-A880-4EE5-903F-C8DC352EF397}" presName="Name37" presStyleLbl="parChTrans1D3" presStyleIdx="3" presStyleCnt="4"/>
      <dgm:spPr/>
      <dgm:t>
        <a:bodyPr/>
        <a:lstStyle/>
        <a:p>
          <a:endParaRPr lang="nl-NL"/>
        </a:p>
      </dgm:t>
    </dgm:pt>
    <dgm:pt modelId="{2E44ED5B-2585-448E-B4A9-3AECDFF60F40}" type="pres">
      <dgm:prSet presAssocID="{689E488F-B834-4317-8E23-2F45BA02B7E2}" presName="hierRoot2" presStyleCnt="0">
        <dgm:presLayoutVars>
          <dgm:hierBranch val="init"/>
        </dgm:presLayoutVars>
      </dgm:prSet>
      <dgm:spPr/>
    </dgm:pt>
    <dgm:pt modelId="{CD5D5CDE-87BD-45FC-8EDE-662C026A284B}" type="pres">
      <dgm:prSet presAssocID="{689E488F-B834-4317-8E23-2F45BA02B7E2}" presName="rootComposite" presStyleCnt="0"/>
      <dgm:spPr/>
    </dgm:pt>
    <dgm:pt modelId="{5C4B38A8-746D-4A15-8604-5BD8B9F0EB08}" type="pres">
      <dgm:prSet presAssocID="{689E488F-B834-4317-8E23-2F45BA02B7E2}" presName="rootText" presStyleLbl="node3" presStyleIdx="3" presStyleCnt="4">
        <dgm:presLayoutVars>
          <dgm:chPref val="3"/>
        </dgm:presLayoutVars>
      </dgm:prSet>
      <dgm:spPr/>
      <dgm:t>
        <a:bodyPr/>
        <a:lstStyle/>
        <a:p>
          <a:endParaRPr lang="nl-NL"/>
        </a:p>
      </dgm:t>
    </dgm:pt>
    <dgm:pt modelId="{8BE9F554-2988-446F-B853-782227CDCA9C}" type="pres">
      <dgm:prSet presAssocID="{689E488F-B834-4317-8E23-2F45BA02B7E2}" presName="rootConnector" presStyleLbl="node3" presStyleIdx="3" presStyleCnt="4"/>
      <dgm:spPr/>
      <dgm:t>
        <a:bodyPr/>
        <a:lstStyle/>
        <a:p>
          <a:endParaRPr lang="nl-NL"/>
        </a:p>
      </dgm:t>
    </dgm:pt>
    <dgm:pt modelId="{EA057D48-83FA-4EC0-BBFF-2BC5C76C6F9B}" type="pres">
      <dgm:prSet presAssocID="{689E488F-B834-4317-8E23-2F45BA02B7E2}" presName="hierChild4" presStyleCnt="0"/>
      <dgm:spPr/>
    </dgm:pt>
    <dgm:pt modelId="{AA6E9184-E08A-45FB-8B53-BABB1426199B}" type="pres">
      <dgm:prSet presAssocID="{FDD5E143-14E9-4336-8232-736B71618F81}" presName="Name37" presStyleLbl="parChTrans1D4" presStyleIdx="9" presStyleCnt="12"/>
      <dgm:spPr/>
      <dgm:t>
        <a:bodyPr/>
        <a:lstStyle/>
        <a:p>
          <a:endParaRPr lang="nl-NL"/>
        </a:p>
      </dgm:t>
    </dgm:pt>
    <dgm:pt modelId="{96E9BAD3-1673-4720-A9A9-D2404233F8B9}" type="pres">
      <dgm:prSet presAssocID="{38F194FD-C546-408D-90C9-57FED9B8908C}" presName="hierRoot2" presStyleCnt="0">
        <dgm:presLayoutVars>
          <dgm:hierBranch val="init"/>
        </dgm:presLayoutVars>
      </dgm:prSet>
      <dgm:spPr/>
    </dgm:pt>
    <dgm:pt modelId="{20D57E3A-97C8-4036-8574-FA8528BA6ECC}" type="pres">
      <dgm:prSet presAssocID="{38F194FD-C546-408D-90C9-57FED9B8908C}" presName="rootComposite" presStyleCnt="0"/>
      <dgm:spPr/>
    </dgm:pt>
    <dgm:pt modelId="{A4919510-8193-48C6-AB7C-2379F4FEB9C6}" type="pres">
      <dgm:prSet presAssocID="{38F194FD-C546-408D-90C9-57FED9B8908C}" presName="rootText" presStyleLbl="node4" presStyleIdx="9" presStyleCnt="12">
        <dgm:presLayoutVars>
          <dgm:chPref val="3"/>
        </dgm:presLayoutVars>
      </dgm:prSet>
      <dgm:spPr/>
      <dgm:t>
        <a:bodyPr/>
        <a:lstStyle/>
        <a:p>
          <a:endParaRPr lang="nl-NL"/>
        </a:p>
      </dgm:t>
    </dgm:pt>
    <dgm:pt modelId="{F43D352D-D8D8-4E7A-B79D-3FDC3E07FB69}" type="pres">
      <dgm:prSet presAssocID="{38F194FD-C546-408D-90C9-57FED9B8908C}" presName="rootConnector" presStyleLbl="node4" presStyleIdx="9" presStyleCnt="12"/>
      <dgm:spPr/>
      <dgm:t>
        <a:bodyPr/>
        <a:lstStyle/>
        <a:p>
          <a:endParaRPr lang="nl-NL"/>
        </a:p>
      </dgm:t>
    </dgm:pt>
    <dgm:pt modelId="{BE38E52E-7A45-4895-A53D-D85C50C056F0}" type="pres">
      <dgm:prSet presAssocID="{38F194FD-C546-408D-90C9-57FED9B8908C}" presName="hierChild4" presStyleCnt="0"/>
      <dgm:spPr/>
    </dgm:pt>
    <dgm:pt modelId="{4D661DA0-D8C6-45B4-9126-3A7ABFFAB643}" type="pres">
      <dgm:prSet presAssocID="{38F194FD-C546-408D-90C9-57FED9B8908C}" presName="hierChild5" presStyleCnt="0"/>
      <dgm:spPr/>
    </dgm:pt>
    <dgm:pt modelId="{28397CA8-314F-401E-8DB5-C42B42CA93FB}" type="pres">
      <dgm:prSet presAssocID="{7E8BA5F9-BDE6-411D-AA85-0D879E103CFE}" presName="Name37" presStyleLbl="parChTrans1D4" presStyleIdx="10" presStyleCnt="12"/>
      <dgm:spPr/>
      <dgm:t>
        <a:bodyPr/>
        <a:lstStyle/>
        <a:p>
          <a:endParaRPr lang="nl-NL"/>
        </a:p>
      </dgm:t>
    </dgm:pt>
    <dgm:pt modelId="{79821834-01BF-4936-B433-D53656428AB0}" type="pres">
      <dgm:prSet presAssocID="{9D1A519C-5D3D-40D7-A6F3-B61442C19A2D}" presName="hierRoot2" presStyleCnt="0">
        <dgm:presLayoutVars>
          <dgm:hierBranch val="init"/>
        </dgm:presLayoutVars>
      </dgm:prSet>
      <dgm:spPr/>
    </dgm:pt>
    <dgm:pt modelId="{E9074D02-2E2B-42E7-8794-BF553180C494}" type="pres">
      <dgm:prSet presAssocID="{9D1A519C-5D3D-40D7-A6F3-B61442C19A2D}" presName="rootComposite" presStyleCnt="0"/>
      <dgm:spPr/>
    </dgm:pt>
    <dgm:pt modelId="{774683F6-24AA-4A82-BA60-55BF85C75378}" type="pres">
      <dgm:prSet presAssocID="{9D1A519C-5D3D-40D7-A6F3-B61442C19A2D}" presName="rootText" presStyleLbl="node4" presStyleIdx="10" presStyleCnt="12">
        <dgm:presLayoutVars>
          <dgm:chPref val="3"/>
        </dgm:presLayoutVars>
      </dgm:prSet>
      <dgm:spPr/>
      <dgm:t>
        <a:bodyPr/>
        <a:lstStyle/>
        <a:p>
          <a:endParaRPr lang="nl-NL"/>
        </a:p>
      </dgm:t>
    </dgm:pt>
    <dgm:pt modelId="{E0FCC51A-9B8F-4390-A56C-E48F7271ADAE}" type="pres">
      <dgm:prSet presAssocID="{9D1A519C-5D3D-40D7-A6F3-B61442C19A2D}" presName="rootConnector" presStyleLbl="node4" presStyleIdx="10" presStyleCnt="12"/>
      <dgm:spPr/>
      <dgm:t>
        <a:bodyPr/>
        <a:lstStyle/>
        <a:p>
          <a:endParaRPr lang="nl-NL"/>
        </a:p>
      </dgm:t>
    </dgm:pt>
    <dgm:pt modelId="{715696E8-E137-4DDE-BD8C-601242CFD365}" type="pres">
      <dgm:prSet presAssocID="{9D1A519C-5D3D-40D7-A6F3-B61442C19A2D}" presName="hierChild4" presStyleCnt="0"/>
      <dgm:spPr/>
    </dgm:pt>
    <dgm:pt modelId="{4E800ED1-12A8-4F75-9649-B21D3B6A9F88}" type="pres">
      <dgm:prSet presAssocID="{9D1A519C-5D3D-40D7-A6F3-B61442C19A2D}" presName="hierChild5" presStyleCnt="0"/>
      <dgm:spPr/>
    </dgm:pt>
    <dgm:pt modelId="{939E5B0D-ADED-4191-8EE8-135BAE64917B}" type="pres">
      <dgm:prSet presAssocID="{1908F901-FF0E-492A-BB00-B7116E46364F}" presName="Name37" presStyleLbl="parChTrans1D4" presStyleIdx="11" presStyleCnt="12"/>
      <dgm:spPr/>
      <dgm:t>
        <a:bodyPr/>
        <a:lstStyle/>
        <a:p>
          <a:endParaRPr lang="nl-NL"/>
        </a:p>
      </dgm:t>
    </dgm:pt>
    <dgm:pt modelId="{6820BA4D-6C03-48EB-8B75-84F381013E9F}" type="pres">
      <dgm:prSet presAssocID="{35371312-8C9D-4A90-AD31-2EFAF7C6B734}" presName="hierRoot2" presStyleCnt="0">
        <dgm:presLayoutVars>
          <dgm:hierBranch val="init"/>
        </dgm:presLayoutVars>
      </dgm:prSet>
      <dgm:spPr/>
    </dgm:pt>
    <dgm:pt modelId="{2C4A3BE0-A946-435C-AB7D-0EAD65A3B76A}" type="pres">
      <dgm:prSet presAssocID="{35371312-8C9D-4A90-AD31-2EFAF7C6B734}" presName="rootComposite" presStyleCnt="0"/>
      <dgm:spPr/>
    </dgm:pt>
    <dgm:pt modelId="{E89979B5-B3FE-4600-8857-48C236F4D51A}" type="pres">
      <dgm:prSet presAssocID="{35371312-8C9D-4A90-AD31-2EFAF7C6B734}" presName="rootText" presStyleLbl="node4" presStyleIdx="11" presStyleCnt="12">
        <dgm:presLayoutVars>
          <dgm:chPref val="3"/>
        </dgm:presLayoutVars>
      </dgm:prSet>
      <dgm:spPr/>
      <dgm:t>
        <a:bodyPr/>
        <a:lstStyle/>
        <a:p>
          <a:endParaRPr lang="nl-NL"/>
        </a:p>
      </dgm:t>
    </dgm:pt>
    <dgm:pt modelId="{C63C3891-3819-4816-B20F-722D862991D0}" type="pres">
      <dgm:prSet presAssocID="{35371312-8C9D-4A90-AD31-2EFAF7C6B734}" presName="rootConnector" presStyleLbl="node4" presStyleIdx="11" presStyleCnt="12"/>
      <dgm:spPr/>
      <dgm:t>
        <a:bodyPr/>
        <a:lstStyle/>
        <a:p>
          <a:endParaRPr lang="nl-NL"/>
        </a:p>
      </dgm:t>
    </dgm:pt>
    <dgm:pt modelId="{7FFB1775-B04E-4977-9F81-4C7D6A0376BE}" type="pres">
      <dgm:prSet presAssocID="{35371312-8C9D-4A90-AD31-2EFAF7C6B734}" presName="hierChild4" presStyleCnt="0"/>
      <dgm:spPr/>
    </dgm:pt>
    <dgm:pt modelId="{03D5D490-98B4-488B-8DB9-108FB7238E05}" type="pres">
      <dgm:prSet presAssocID="{35371312-8C9D-4A90-AD31-2EFAF7C6B734}" presName="hierChild5" presStyleCnt="0"/>
      <dgm:spPr/>
    </dgm:pt>
    <dgm:pt modelId="{FF070347-CF21-432E-8845-D0F788E1D7D7}" type="pres">
      <dgm:prSet presAssocID="{689E488F-B834-4317-8E23-2F45BA02B7E2}" presName="hierChild5" presStyleCnt="0"/>
      <dgm:spPr/>
    </dgm:pt>
    <dgm:pt modelId="{49407DCF-2003-4F7C-8E4F-0F8107EFBAC2}" type="pres">
      <dgm:prSet presAssocID="{325F6693-9675-43EF-AFA5-3C04FA6FDD4C}" presName="hierChild5" presStyleCnt="0"/>
      <dgm:spPr/>
    </dgm:pt>
    <dgm:pt modelId="{BADE5A37-40D1-4B47-BA77-2D98AEAF47DE}" type="pres">
      <dgm:prSet presAssocID="{1290E58D-FD56-4CE5-8B55-37905A1084B3}" presName="hierChild3" presStyleCnt="0"/>
      <dgm:spPr/>
    </dgm:pt>
  </dgm:ptLst>
  <dgm:cxnLst>
    <dgm:cxn modelId="{D73D733E-B2F6-415F-92B4-4D8E0878EDFD}" type="presOf" srcId="{DB82AB1A-32F6-45F6-85AF-E4083C176772}" destId="{19119987-C2EA-474D-8CE8-1550BCB7DB37}" srcOrd="0" destOrd="0" presId="urn:microsoft.com/office/officeart/2005/8/layout/orgChart1"/>
    <dgm:cxn modelId="{BF8C8E53-C90B-4A01-93E0-7C1DEB7F05A0}" type="presOf" srcId="{38F194FD-C546-408D-90C9-57FED9B8908C}" destId="{F43D352D-D8D8-4E7A-B79D-3FDC3E07FB69}" srcOrd="1" destOrd="0" presId="urn:microsoft.com/office/officeart/2005/8/layout/orgChart1"/>
    <dgm:cxn modelId="{510AF2BC-137B-426D-A01F-41E3B8438839}" type="presOf" srcId="{A663A344-770B-4507-9C77-33D6637D1EF5}" destId="{801B5B91-728E-4738-8140-1D2904DB1418}" srcOrd="1" destOrd="0" presId="urn:microsoft.com/office/officeart/2005/8/layout/orgChart1"/>
    <dgm:cxn modelId="{47C28245-EEAE-46EA-9C3C-D94E9EDD262E}" type="presOf" srcId="{689E488F-B834-4317-8E23-2F45BA02B7E2}" destId="{5C4B38A8-746D-4A15-8604-5BD8B9F0EB08}" srcOrd="0" destOrd="0" presId="urn:microsoft.com/office/officeart/2005/8/layout/orgChart1"/>
    <dgm:cxn modelId="{7FA0F42F-1D74-47F6-AFAD-23668BBAAB6F}" type="presOf" srcId="{9168C469-5EC9-403B-BB0B-5601C1810928}" destId="{3717DF3A-6BAE-4482-A513-400281DCCE34}" srcOrd="0" destOrd="0" presId="urn:microsoft.com/office/officeart/2005/8/layout/orgChart1"/>
    <dgm:cxn modelId="{92239656-5EBD-4BDC-BF65-86A10D46BF01}" srcId="{0119FD6E-A2FE-45F4-9772-5443EAED9B52}" destId="{3083B6F5-F1C6-4D2D-BDE2-9F7C96EAE878}" srcOrd="0" destOrd="0" parTransId="{FA3BA3EE-93E0-4440-AC01-79B5E7EF8ADF}" sibTransId="{5A53CD0B-8876-40C5-A041-DBA10A0F9ED6}"/>
    <dgm:cxn modelId="{9D1667B8-4C9B-4198-BC3B-9332E35A1CF7}" srcId="{34A64BB2-F9EA-4A89-8476-1226DF6B9725}" destId="{1FE8284F-D0E9-46F6-A026-05A669B7BA38}" srcOrd="1" destOrd="0" parTransId="{BC913466-FB81-4992-BE4A-1461CE89CF59}" sibTransId="{F843EF96-9F4D-45D7-A500-2D018FA44FB9}"/>
    <dgm:cxn modelId="{C9CB2C38-1CFE-4844-A153-7B8233C3499A}" type="presOf" srcId="{DB82AB1A-32F6-45F6-85AF-E4083C176772}" destId="{C7B8146F-782A-423D-9FD6-22DD6CE9FD88}" srcOrd="1" destOrd="0" presId="urn:microsoft.com/office/officeart/2005/8/layout/orgChart1"/>
    <dgm:cxn modelId="{80A73DB5-D4BC-49BD-B784-0AB6C8E24493}" type="presOf" srcId="{A8A3A34C-94C1-4B17-A4BB-5FA6A1DED9D3}" destId="{C553CCA0-282F-48B5-8F70-A50B014C72CB}" srcOrd="0" destOrd="0" presId="urn:microsoft.com/office/officeart/2005/8/layout/orgChart1"/>
    <dgm:cxn modelId="{B5C3E888-D8DD-4E7C-8858-C22C5FF47199}" type="presOf" srcId="{1290E58D-FD56-4CE5-8B55-37905A1084B3}" destId="{48447799-E1E3-4D49-8A90-BDED2B0EA4EF}" srcOrd="0" destOrd="0" presId="urn:microsoft.com/office/officeart/2005/8/layout/orgChart1"/>
    <dgm:cxn modelId="{BC15320D-035A-4728-B173-0167173769B3}" srcId="{34A64BB2-F9EA-4A89-8476-1226DF6B9725}" destId="{16207AE7-3CE3-46F6-B21F-C6E4EE9F93A0}" srcOrd="0" destOrd="0" parTransId="{9168C469-5EC9-403B-BB0B-5601C1810928}" sibTransId="{3E4E4457-3459-4FAB-BDC8-854C6F984EE1}"/>
    <dgm:cxn modelId="{800993A8-14C9-40E6-918A-A9322D3014E7}" type="presOf" srcId="{4481DDE8-54BD-4906-9220-C0336DA570AE}" destId="{9ABDC7AB-984C-489D-8F9A-D61D32F105D3}" srcOrd="0" destOrd="0" presId="urn:microsoft.com/office/officeart/2005/8/layout/orgChart1"/>
    <dgm:cxn modelId="{556A3DCD-B4EF-4169-8FF3-4495594E7EDC}" srcId="{689E488F-B834-4317-8E23-2F45BA02B7E2}" destId="{9D1A519C-5D3D-40D7-A6F3-B61442C19A2D}" srcOrd="1" destOrd="0" parTransId="{7E8BA5F9-BDE6-411D-AA85-0D879E103CFE}" sibTransId="{989163D1-A547-43AD-8CB7-FE7174C342DE}"/>
    <dgm:cxn modelId="{4FBF276B-4578-4BCA-B562-30EE6F753EFC}" srcId="{93821552-7D8B-4474-B425-39A6F6775F3B}" destId="{0119FD6E-A2FE-45F4-9772-5443EAED9B52}" srcOrd="0" destOrd="0" parTransId="{849921A1-9A6E-4E95-A919-3BAF9E657EA9}" sibTransId="{997B2137-6C7D-4968-B183-1481CB6EFD32}"/>
    <dgm:cxn modelId="{0DED86BA-83BA-4374-8F15-BBD8C18AFC7C}" type="presOf" srcId="{93821552-7D8B-4474-B425-39A6F6775F3B}" destId="{3A6C8EFC-29B6-484A-8312-B252B7C0270A}" srcOrd="1" destOrd="0" presId="urn:microsoft.com/office/officeart/2005/8/layout/orgChart1"/>
    <dgm:cxn modelId="{AB7F7F5C-3F3D-483B-8227-77EBBCE7C8EF}" type="presOf" srcId="{5EE91C6A-79DC-4C20-8224-4B3C87D0C106}" destId="{19A47931-F30A-46AA-BAED-4FB5A184FFC3}" srcOrd="0" destOrd="0" presId="urn:microsoft.com/office/officeart/2005/8/layout/orgChart1"/>
    <dgm:cxn modelId="{2AF82008-7122-45EC-A1B1-EA471482EBE2}" srcId="{0119FD6E-A2FE-45F4-9772-5443EAED9B52}" destId="{4481DDE8-54BD-4906-9220-C0336DA570AE}" srcOrd="2" destOrd="0" parTransId="{A7E7EF9E-53C0-4D61-A9ED-0B263A36A397}" sibTransId="{AC4A6198-2D78-4D76-BF1D-257069882CF9}"/>
    <dgm:cxn modelId="{796740F1-5CB1-4F5E-B80D-9D60FB122100}" type="presOf" srcId="{A663A344-770B-4507-9C77-33D6637D1EF5}" destId="{A4D6263F-BF92-44C4-A406-CC36C756E9B9}" srcOrd="0" destOrd="0" presId="urn:microsoft.com/office/officeart/2005/8/layout/orgChart1"/>
    <dgm:cxn modelId="{7F7ABD23-83B4-4D14-84B8-861EC4EC1121}" type="presOf" srcId="{16207AE7-3CE3-46F6-B21F-C6E4EE9F93A0}" destId="{F301BE00-B564-4BB7-A344-48847BD15362}" srcOrd="1" destOrd="0" presId="urn:microsoft.com/office/officeart/2005/8/layout/orgChart1"/>
    <dgm:cxn modelId="{36239B2D-DD9E-43F9-A7BE-244D611290FA}" type="presOf" srcId="{1D3CAA5B-8E10-4192-A807-B7568C6286BF}" destId="{65B7779E-9B64-4E09-943D-4729E107A02D}" srcOrd="0" destOrd="0" presId="urn:microsoft.com/office/officeart/2005/8/layout/orgChart1"/>
    <dgm:cxn modelId="{EE654141-FC85-436C-A0ED-8498BA556BED}" type="presOf" srcId="{BC913466-FB81-4992-BE4A-1461CE89CF59}" destId="{B360B0AA-78CC-464B-8FE4-7B53B460597E}" srcOrd="0" destOrd="0" presId="urn:microsoft.com/office/officeart/2005/8/layout/orgChart1"/>
    <dgm:cxn modelId="{DA865409-C635-4912-BB70-451FF14159D1}" type="presOf" srcId="{3083B6F5-F1C6-4D2D-BDE2-9F7C96EAE878}" destId="{95E6E56A-B5E1-433D-B74F-B5851A93481F}" srcOrd="1" destOrd="0" presId="urn:microsoft.com/office/officeart/2005/8/layout/orgChart1"/>
    <dgm:cxn modelId="{2DC9BEF3-FF70-45D8-A224-4D7D1A69A911}" srcId="{325F6693-9675-43EF-AFA5-3C04FA6FDD4C}" destId="{689E488F-B834-4317-8E23-2F45BA02B7E2}" srcOrd="0" destOrd="0" parTransId="{E7B4E381-A880-4EE5-903F-C8DC352EF397}" sibTransId="{0A80BD36-EB45-4CD9-86B4-49FC92EC7319}"/>
    <dgm:cxn modelId="{51B2A234-1732-4B70-AD13-BBD81B16FB81}" type="presOf" srcId="{9D1A519C-5D3D-40D7-A6F3-B61442C19A2D}" destId="{E0FCC51A-9B8F-4390-A56C-E48F7271ADAE}" srcOrd="1" destOrd="0" presId="urn:microsoft.com/office/officeart/2005/8/layout/orgChart1"/>
    <dgm:cxn modelId="{470A53A6-E1F9-43E6-B0D1-43D4946BDF59}" type="presOf" srcId="{9D1A519C-5D3D-40D7-A6F3-B61442C19A2D}" destId="{774683F6-24AA-4A82-BA60-55BF85C75378}" srcOrd="0" destOrd="0" presId="urn:microsoft.com/office/officeart/2005/8/layout/orgChart1"/>
    <dgm:cxn modelId="{FF2691F7-2706-4003-986D-0F2D9D90C6BF}" type="presOf" srcId="{18BE189D-D9F2-4ACD-A426-F62A139410F1}" destId="{BB551283-3ABA-4C8E-9A91-C397F7028F21}" srcOrd="0" destOrd="0" presId="urn:microsoft.com/office/officeart/2005/8/layout/orgChart1"/>
    <dgm:cxn modelId="{42B17C0F-849D-477C-8F70-1449027F1113}" type="presOf" srcId="{FA3BA3EE-93E0-4440-AC01-79B5E7EF8ADF}" destId="{4D59ECFD-76B3-4101-B3C0-2E103694F9F1}" srcOrd="0" destOrd="0" presId="urn:microsoft.com/office/officeart/2005/8/layout/orgChart1"/>
    <dgm:cxn modelId="{AD914DF7-2019-47FF-BC7F-8F5D2EA9E611}" srcId="{18BE189D-D9F2-4ACD-A426-F62A139410F1}" destId="{A44A8212-87DC-4906-AECA-615A49696EF8}" srcOrd="0" destOrd="0" parTransId="{120323AA-2159-423B-A5FC-3EAAF4837014}" sibTransId="{B158CBE5-D173-4271-8709-46110857E560}"/>
    <dgm:cxn modelId="{3C36207B-B894-401B-A88B-75E270D72A14}" type="presOf" srcId="{34A64BB2-F9EA-4A89-8476-1226DF6B9725}" destId="{CEE0A164-363B-401C-9B49-A63A0E65099E}" srcOrd="1" destOrd="0" presId="urn:microsoft.com/office/officeart/2005/8/layout/orgChart1"/>
    <dgm:cxn modelId="{B7B172E7-F5BC-4F75-958C-7ED72C15DBE3}" type="presOf" srcId="{42446D69-84C5-4715-B030-99F66D817564}" destId="{813ECB0E-1B38-406B-BBE8-2C54A1D8DC8C}" srcOrd="0" destOrd="0" presId="urn:microsoft.com/office/officeart/2005/8/layout/orgChart1"/>
    <dgm:cxn modelId="{A32D9C65-7621-4F36-B990-8D9E84E48722}" srcId="{017128D0-6E08-4536-AB21-0B46951BBC5F}" destId="{1290E58D-FD56-4CE5-8B55-37905A1084B3}" srcOrd="0" destOrd="0" parTransId="{08F7FB05-4E93-4251-A468-49F909A83CDD}" sibTransId="{7FCBA57F-73B9-4845-B325-D49656070F2F}"/>
    <dgm:cxn modelId="{3F15DF07-0EB3-4E1B-BB87-3C1A9B96ACC1}" srcId="{A44A8212-87DC-4906-AECA-615A49696EF8}" destId="{DB82AB1A-32F6-45F6-85AF-E4083C176772}" srcOrd="0" destOrd="0" parTransId="{A8A3A34C-94C1-4B17-A4BB-5FA6A1DED9D3}" sibTransId="{55E53E9F-3018-432C-A965-1087FC898C95}"/>
    <dgm:cxn modelId="{37941BEE-B737-459E-8E03-4FA0B9C83678}" type="presOf" srcId="{34A64BB2-F9EA-4A89-8476-1226DF6B9725}" destId="{4182DD24-3908-4D55-86BE-7720523F2057}" srcOrd="0" destOrd="0" presId="urn:microsoft.com/office/officeart/2005/8/layout/orgChart1"/>
    <dgm:cxn modelId="{7F5F5F8D-6A62-4580-A76A-373C61369DC0}" type="presOf" srcId="{E7B4E381-A880-4EE5-903F-C8DC352EF397}" destId="{542EA0C0-00EB-4974-85F0-4BA5F85F7A26}" srcOrd="0" destOrd="0" presId="urn:microsoft.com/office/officeart/2005/8/layout/orgChart1"/>
    <dgm:cxn modelId="{09B0519E-43D4-486E-91A4-A84054375E22}" srcId="{A44A8212-87DC-4906-AECA-615A49696EF8}" destId="{2E399432-9F37-4FB3-B413-9201A3EF4FAA}" srcOrd="2" destOrd="0" parTransId="{F281F1D1-39A0-4538-84A8-65D78D2827D6}" sibTransId="{244548B3-8396-4605-A0EE-93E0E00916EA}"/>
    <dgm:cxn modelId="{224A25B2-8895-4B56-9330-BC9E54002C34}" type="presOf" srcId="{509B4E47-7BB4-4886-AB48-EC88EEFDB134}" destId="{CE9EF118-9B4A-49F1-B114-130E5C30EE2F}" srcOrd="0" destOrd="0" presId="urn:microsoft.com/office/officeart/2005/8/layout/orgChart1"/>
    <dgm:cxn modelId="{5DDA49E5-0F11-49FC-BA8D-97C37889276E}" type="presOf" srcId="{35371312-8C9D-4A90-AD31-2EFAF7C6B734}" destId="{C63C3891-3819-4816-B20F-722D862991D0}" srcOrd="1" destOrd="0" presId="urn:microsoft.com/office/officeart/2005/8/layout/orgChart1"/>
    <dgm:cxn modelId="{F4B102CB-F680-42C1-AECA-1B5FED3EDB54}" srcId="{1290E58D-FD56-4CE5-8B55-37905A1084B3}" destId="{18BE189D-D9F2-4ACD-A426-F62A139410F1}" srcOrd="1" destOrd="0" parTransId="{1BECA6B8-D0BC-4F23-A671-F8E798E191AC}" sibTransId="{78A00ADD-BBBD-4566-8AAC-D364C1D839D0}"/>
    <dgm:cxn modelId="{AC3E9C5A-9E48-443B-B570-04A1BB73DB31}" type="presOf" srcId="{0605712E-E1CD-43A2-B58E-52F01DB0A611}" destId="{E8158EB9-0808-4610-BF18-8DCAD5705491}" srcOrd="0" destOrd="0" presId="urn:microsoft.com/office/officeart/2005/8/layout/orgChart1"/>
    <dgm:cxn modelId="{9A165E5F-C915-402C-8F58-8A0E9E5D7DD7}" type="presOf" srcId="{2E399432-9F37-4FB3-B413-9201A3EF4FAA}" destId="{7371A97A-28C0-497E-A6AF-2220B7EDFAA2}" srcOrd="1" destOrd="0" presId="urn:microsoft.com/office/officeart/2005/8/layout/orgChart1"/>
    <dgm:cxn modelId="{0BAE7985-8D37-464A-908B-0F11855B1489}" srcId="{1290E58D-FD56-4CE5-8B55-37905A1084B3}" destId="{5EE91C6A-79DC-4C20-8224-4B3C87D0C106}" srcOrd="0" destOrd="0" parTransId="{2E9E5F9E-BF4C-4075-8C08-15530305A0FC}" sibTransId="{04AC0123-9D55-4FE0-BE94-1B07D26FA096}"/>
    <dgm:cxn modelId="{10DD7B02-069D-4196-BB47-C420031ADB65}" type="presOf" srcId="{849921A1-9A6E-4E95-A919-3BAF9E657EA9}" destId="{F6C329A8-4E26-46C9-B2FC-2AFB2C432878}" srcOrd="0" destOrd="0" presId="urn:microsoft.com/office/officeart/2005/8/layout/orgChart1"/>
    <dgm:cxn modelId="{FAD4BB93-0B3D-451C-B7AA-425EABE9EF3B}" type="presOf" srcId="{35371312-8C9D-4A90-AD31-2EFAF7C6B734}" destId="{E89979B5-B3FE-4600-8857-48C236F4D51A}" srcOrd="0" destOrd="0" presId="urn:microsoft.com/office/officeart/2005/8/layout/orgChart1"/>
    <dgm:cxn modelId="{6D36AEAD-4CB7-4883-82F3-E25E4B09332C}" type="presOf" srcId="{2E399432-9F37-4FB3-B413-9201A3EF4FAA}" destId="{1619FB4F-F080-4934-85BF-869569157782}" srcOrd="0" destOrd="0" presId="urn:microsoft.com/office/officeart/2005/8/layout/orgChart1"/>
    <dgm:cxn modelId="{171469BB-AA8F-41EC-98AB-6B9602E43137}" type="presOf" srcId="{A44A8212-87DC-4906-AECA-615A49696EF8}" destId="{755D7E29-4941-428E-B1E6-2C3316286F51}" srcOrd="1" destOrd="0" presId="urn:microsoft.com/office/officeart/2005/8/layout/orgChart1"/>
    <dgm:cxn modelId="{71B407DB-2B9B-4542-856A-1EAB960D40AD}" type="presOf" srcId="{325F6693-9675-43EF-AFA5-3C04FA6FDD4C}" destId="{058E9C49-868C-4DEB-A2A5-92EE0D18F733}" srcOrd="0" destOrd="0" presId="urn:microsoft.com/office/officeart/2005/8/layout/orgChart1"/>
    <dgm:cxn modelId="{52A5CCF6-85E1-4D83-B99E-38173E75BAF8}" srcId="{689E488F-B834-4317-8E23-2F45BA02B7E2}" destId="{38F194FD-C546-408D-90C9-57FED9B8908C}" srcOrd="0" destOrd="0" parTransId="{FDD5E143-14E9-4336-8232-736B71618F81}" sibTransId="{647AFF63-89ED-4FB7-8B75-E3552EDA0C05}"/>
    <dgm:cxn modelId="{03E966F4-0FD7-4007-9B00-EEE089CC2B3C}" type="presOf" srcId="{1290E58D-FD56-4CE5-8B55-37905A1084B3}" destId="{F576A3C9-37BD-4C1E-A393-F38A9DC08179}" srcOrd="1" destOrd="0" presId="urn:microsoft.com/office/officeart/2005/8/layout/orgChart1"/>
    <dgm:cxn modelId="{A1784A7E-7E5C-4D63-BE8D-42769EA1755A}" type="presOf" srcId="{A7E7EF9E-53C0-4D61-A9ED-0B263A36A397}" destId="{12C5AB5F-AA38-4B0C-B8C1-79FDC833BC02}" srcOrd="0" destOrd="0" presId="urn:microsoft.com/office/officeart/2005/8/layout/orgChart1"/>
    <dgm:cxn modelId="{2424E609-654C-481A-8039-81FEDF48B963}" type="presOf" srcId="{38F194FD-C546-408D-90C9-57FED9B8908C}" destId="{A4919510-8193-48C6-AB7C-2379F4FEB9C6}" srcOrd="0" destOrd="0" presId="urn:microsoft.com/office/officeart/2005/8/layout/orgChart1"/>
    <dgm:cxn modelId="{D236537E-850C-4A75-8227-636072746C42}" srcId="{689E488F-B834-4317-8E23-2F45BA02B7E2}" destId="{35371312-8C9D-4A90-AD31-2EFAF7C6B734}" srcOrd="2" destOrd="0" parTransId="{1908F901-FF0E-492A-BB00-B7116E46364F}" sibTransId="{BC9D6C0D-49AD-4A70-8F61-59B90505E16D}"/>
    <dgm:cxn modelId="{0779C006-23E7-4056-B82E-CBD886DBB90E}" type="presOf" srcId="{18BE189D-D9F2-4ACD-A426-F62A139410F1}" destId="{0C148CCC-21C2-4B34-B13D-BBC2CE7A20BA}" srcOrd="1" destOrd="0" presId="urn:microsoft.com/office/officeart/2005/8/layout/orgChart1"/>
    <dgm:cxn modelId="{216F554F-4DA5-4EBF-9116-846641ADD68C}" type="presOf" srcId="{42446D69-84C5-4715-B030-99F66D817564}" destId="{8721EA02-5E5F-4DF8-B17C-A496538D5FFD}" srcOrd="1" destOrd="0" presId="urn:microsoft.com/office/officeart/2005/8/layout/orgChart1"/>
    <dgm:cxn modelId="{79077CBF-8E4C-477D-91C0-DBB0EF66B2FC}" type="presOf" srcId="{0119FD6E-A2FE-45F4-9772-5443EAED9B52}" destId="{8178C00B-4D20-4CA9-8882-2538EA657C55}" srcOrd="0" destOrd="0" presId="urn:microsoft.com/office/officeart/2005/8/layout/orgChart1"/>
    <dgm:cxn modelId="{9101431F-C1CF-4EC3-8DC7-3DD06EA30C49}" srcId="{34A64BB2-F9EA-4A89-8476-1226DF6B9725}" destId="{42446D69-84C5-4715-B030-99F66D817564}" srcOrd="2" destOrd="0" parTransId="{509B4E47-7BB4-4886-AB48-EC88EEFDB134}" sibTransId="{101EC314-8C3D-4310-B9D0-B95EEF481BB4}"/>
    <dgm:cxn modelId="{54DEACF7-9F48-4548-8206-AC2DE3D7448C}" type="presOf" srcId="{120323AA-2159-423B-A5FC-3EAAF4837014}" destId="{6FA2E07E-B4B8-41CC-8600-278288B71DA1}" srcOrd="0" destOrd="0" presId="urn:microsoft.com/office/officeart/2005/8/layout/orgChart1"/>
    <dgm:cxn modelId="{6E318432-A9D2-4990-B45A-8D003BF74A82}" type="presOf" srcId="{16207AE7-3CE3-46F6-B21F-C6E4EE9F93A0}" destId="{57BD45C1-3B7B-4E87-825C-B4BAAFE76570}" srcOrd="0" destOrd="0" presId="urn:microsoft.com/office/officeart/2005/8/layout/orgChart1"/>
    <dgm:cxn modelId="{BBA19870-49D8-4896-9A2A-415E9C279B80}" srcId="{A44A8212-87DC-4906-AECA-615A49696EF8}" destId="{A663A344-770B-4507-9C77-33D6637D1EF5}" srcOrd="1" destOrd="0" parTransId="{9CEB55FB-A1D7-43CA-841B-491B0A6CCABD}" sibTransId="{F917CADD-F093-4808-BDB2-C30705A97D1D}"/>
    <dgm:cxn modelId="{86AB5E6D-6BAB-4565-AB2D-95C33E91B4BC}" type="presOf" srcId="{4C19B680-D513-4F9C-898A-328E615B1F00}" destId="{94730968-612E-490B-BB83-F38FC2192E35}" srcOrd="0" destOrd="0" presId="urn:microsoft.com/office/officeart/2005/8/layout/orgChart1"/>
    <dgm:cxn modelId="{E4DE0382-80B2-4EBA-BD4C-0DC1A48AB063}" type="presOf" srcId="{5EE91C6A-79DC-4C20-8224-4B3C87D0C106}" destId="{1B273F6F-0198-4411-BAB7-57376034AE4B}" srcOrd="1" destOrd="0" presId="urn:microsoft.com/office/officeart/2005/8/layout/orgChart1"/>
    <dgm:cxn modelId="{25407C73-887B-42F0-8A22-796B0802367C}" type="presOf" srcId="{0119FD6E-A2FE-45F4-9772-5443EAED9B52}" destId="{1CA0152B-4C3B-4913-B180-8277A17EEB89}" srcOrd="1" destOrd="0" presId="urn:microsoft.com/office/officeart/2005/8/layout/orgChart1"/>
    <dgm:cxn modelId="{51863DE1-0360-4DD1-80B7-6F194AD258DB}" type="presOf" srcId="{93821552-7D8B-4474-B425-39A6F6775F3B}" destId="{A63EBD20-459E-4792-A744-302619466563}" srcOrd="0" destOrd="0" presId="urn:microsoft.com/office/officeart/2005/8/layout/orgChart1"/>
    <dgm:cxn modelId="{B1A32F33-A5C0-475B-AAC5-D5C6E68DA2D8}" srcId="{5EE91C6A-79DC-4C20-8224-4B3C87D0C106}" destId="{34A64BB2-F9EA-4A89-8476-1226DF6B9725}" srcOrd="0" destOrd="0" parTransId="{F66702E4-8CB5-4980-A9D5-86D938776BBA}" sibTransId="{219CE7B2-E8FB-42B8-84A3-8935958F5696}"/>
    <dgm:cxn modelId="{7398BA02-778B-4714-A639-F27F03311AF2}" type="presOf" srcId="{1FE8284F-D0E9-46F6-A026-05A669B7BA38}" destId="{91D406A8-4F96-4133-82CA-00435F1FCFC6}" srcOrd="0" destOrd="0" presId="urn:microsoft.com/office/officeart/2005/8/layout/orgChart1"/>
    <dgm:cxn modelId="{133BB704-EFC3-496F-9FB2-BE8628CBE3FD}" type="presOf" srcId="{325F6693-9675-43EF-AFA5-3C04FA6FDD4C}" destId="{30C3B02C-717E-467D-83F2-1397F98E04EF}" srcOrd="1" destOrd="0" presId="urn:microsoft.com/office/officeart/2005/8/layout/orgChart1"/>
    <dgm:cxn modelId="{97B38961-D945-4AB2-9B5D-CF58DCEA543C}" type="presOf" srcId="{F281F1D1-39A0-4538-84A8-65D78D2827D6}" destId="{C0721853-9671-4C7D-9483-68A628E63B50}" srcOrd="0" destOrd="0" presId="urn:microsoft.com/office/officeart/2005/8/layout/orgChart1"/>
    <dgm:cxn modelId="{2B5EBDBD-EB9F-4840-82C6-D8A1D0B6D137}" type="presOf" srcId="{3083B6F5-F1C6-4D2D-BDE2-9F7C96EAE878}" destId="{53437A49-A684-43A1-9424-87B2DAF59729}" srcOrd="0" destOrd="0" presId="urn:microsoft.com/office/officeart/2005/8/layout/orgChart1"/>
    <dgm:cxn modelId="{862292FC-CA35-4406-A09E-FFAA7CC12C09}" type="presOf" srcId="{1FE8284F-D0E9-46F6-A026-05A669B7BA38}" destId="{4C10A7C2-1013-48BA-8BAB-499ED715C81C}" srcOrd="1" destOrd="0" presId="urn:microsoft.com/office/officeart/2005/8/layout/orgChart1"/>
    <dgm:cxn modelId="{2D1CBCFA-C147-4A2A-9160-298D23C1A042}" srcId="{0119FD6E-A2FE-45F4-9772-5443EAED9B52}" destId="{4C19B680-D513-4F9C-898A-328E615B1F00}" srcOrd="1" destOrd="0" parTransId="{1D3CAA5B-8E10-4192-A807-B7568C6286BF}" sibTransId="{4CBEEAA0-2948-45A6-A842-80C558DEF2D2}"/>
    <dgm:cxn modelId="{7398CAE0-4AA7-493A-938D-6A875D61143E}" type="presOf" srcId="{7E8BA5F9-BDE6-411D-AA85-0D879E103CFE}" destId="{28397CA8-314F-401E-8DB5-C42B42CA93FB}" srcOrd="0" destOrd="0" presId="urn:microsoft.com/office/officeart/2005/8/layout/orgChart1"/>
    <dgm:cxn modelId="{A0EF0FAB-9E47-4000-9E44-57CCAA1D16CD}" type="presOf" srcId="{017128D0-6E08-4536-AB21-0B46951BBC5F}" destId="{0F98C2A4-F781-4E57-9E64-2AA1429D0375}" srcOrd="0" destOrd="0" presId="urn:microsoft.com/office/officeart/2005/8/layout/orgChart1"/>
    <dgm:cxn modelId="{17EDF965-BA74-45CC-9AA6-E880D79B6DF7}" type="presOf" srcId="{2E9E5F9E-BF4C-4075-8C08-15530305A0FC}" destId="{114E9421-0444-4DB6-8A92-341F9AB5B5C4}" srcOrd="0" destOrd="0" presId="urn:microsoft.com/office/officeart/2005/8/layout/orgChart1"/>
    <dgm:cxn modelId="{2B8B95EC-1165-40DB-94A5-1626011140FB}" srcId="{1290E58D-FD56-4CE5-8B55-37905A1084B3}" destId="{325F6693-9675-43EF-AFA5-3C04FA6FDD4C}" srcOrd="3" destOrd="0" parTransId="{0605712E-E1CD-43A2-B58E-52F01DB0A611}" sibTransId="{BC6BB81D-BB7D-4675-9C81-8831408DCF8C}"/>
    <dgm:cxn modelId="{C6394137-097B-44D5-B1F7-412DA177BD3D}" type="presOf" srcId="{9CEB55FB-A1D7-43CA-841B-491B0A6CCABD}" destId="{9E1FD407-BBC4-4AE7-A186-EE177753FB8C}" srcOrd="0" destOrd="0" presId="urn:microsoft.com/office/officeart/2005/8/layout/orgChart1"/>
    <dgm:cxn modelId="{17B6D09D-AB6D-4B1D-BDFA-7E39818E449B}" srcId="{1290E58D-FD56-4CE5-8B55-37905A1084B3}" destId="{93821552-7D8B-4474-B425-39A6F6775F3B}" srcOrd="2" destOrd="0" parTransId="{C3A98E30-7F51-4C14-BCBD-E035FC291EDD}" sibTransId="{EDFB9B21-A700-41DE-91CB-B4942BAD6948}"/>
    <dgm:cxn modelId="{42AE97C1-B16F-47E3-B48E-E7D3860E4318}" type="presOf" srcId="{1BECA6B8-D0BC-4F23-A671-F8E798E191AC}" destId="{BA4E8046-E03C-4082-ACA2-EFAD7EA26D08}" srcOrd="0" destOrd="0" presId="urn:microsoft.com/office/officeart/2005/8/layout/orgChart1"/>
    <dgm:cxn modelId="{24308938-3045-43AF-A8EC-C24CBEB2F9B9}" type="presOf" srcId="{689E488F-B834-4317-8E23-2F45BA02B7E2}" destId="{8BE9F554-2988-446F-B853-782227CDCA9C}" srcOrd="1" destOrd="0" presId="urn:microsoft.com/office/officeart/2005/8/layout/orgChart1"/>
    <dgm:cxn modelId="{B721C19B-A7B6-42B4-83E7-455351240045}" type="presOf" srcId="{4C19B680-D513-4F9C-898A-328E615B1F00}" destId="{1BFA1753-3C5A-4A76-93A8-E2E9D61C100E}" srcOrd="1" destOrd="0" presId="urn:microsoft.com/office/officeart/2005/8/layout/orgChart1"/>
    <dgm:cxn modelId="{5176ECA5-D7B8-484A-9661-58786E992476}" type="presOf" srcId="{F66702E4-8CB5-4980-A9D5-86D938776BBA}" destId="{714F9C0D-5DA0-4B48-A35D-C67570A0FDCF}" srcOrd="0" destOrd="0" presId="urn:microsoft.com/office/officeart/2005/8/layout/orgChart1"/>
    <dgm:cxn modelId="{DE7EDF01-A07C-48BC-BC72-36FABB8E5E9A}" type="presOf" srcId="{1908F901-FF0E-492A-BB00-B7116E46364F}" destId="{939E5B0D-ADED-4191-8EE8-135BAE64917B}" srcOrd="0" destOrd="0" presId="urn:microsoft.com/office/officeart/2005/8/layout/orgChart1"/>
    <dgm:cxn modelId="{FBDABEC0-7622-43BF-9713-9EBBF2F30671}" type="presOf" srcId="{C3A98E30-7F51-4C14-BCBD-E035FC291EDD}" destId="{D0CD6E68-986D-4125-BBDE-87C35E94800E}" srcOrd="0" destOrd="0" presId="urn:microsoft.com/office/officeart/2005/8/layout/orgChart1"/>
    <dgm:cxn modelId="{24984128-9E84-42C2-BC29-48A335AF5BF2}" type="presOf" srcId="{4481DDE8-54BD-4906-9220-C0336DA570AE}" destId="{1864101D-5B16-4C7A-B7D0-7E1397C9C541}" srcOrd="1" destOrd="0" presId="urn:microsoft.com/office/officeart/2005/8/layout/orgChart1"/>
    <dgm:cxn modelId="{9E76A472-0F48-44FC-8B5B-54376CE920E7}" type="presOf" srcId="{FDD5E143-14E9-4336-8232-736B71618F81}" destId="{AA6E9184-E08A-45FB-8B53-BABB1426199B}" srcOrd="0" destOrd="0" presId="urn:microsoft.com/office/officeart/2005/8/layout/orgChart1"/>
    <dgm:cxn modelId="{AB1BBEFA-CA05-4EA9-9FAD-2A5641C357FF}" type="presOf" srcId="{A44A8212-87DC-4906-AECA-615A49696EF8}" destId="{3211D40C-E1A2-465D-A283-0C436F2B3CDA}" srcOrd="0" destOrd="0" presId="urn:microsoft.com/office/officeart/2005/8/layout/orgChart1"/>
    <dgm:cxn modelId="{7CC5838B-2057-4D53-89CC-F77AFB2D90EB}" type="presParOf" srcId="{0F98C2A4-F781-4E57-9E64-2AA1429D0375}" destId="{AFE75BE6-1893-46CC-860F-948A1ADC8863}" srcOrd="0" destOrd="0" presId="urn:microsoft.com/office/officeart/2005/8/layout/orgChart1"/>
    <dgm:cxn modelId="{5BBD5CFF-9283-4823-A534-179B2BB890ED}" type="presParOf" srcId="{AFE75BE6-1893-46CC-860F-948A1ADC8863}" destId="{31809BB8-6153-46A3-A40E-372461A0FEBD}" srcOrd="0" destOrd="0" presId="urn:microsoft.com/office/officeart/2005/8/layout/orgChart1"/>
    <dgm:cxn modelId="{0BF170C0-72C1-466C-A2C1-E0C59378244F}" type="presParOf" srcId="{31809BB8-6153-46A3-A40E-372461A0FEBD}" destId="{48447799-E1E3-4D49-8A90-BDED2B0EA4EF}" srcOrd="0" destOrd="0" presId="urn:microsoft.com/office/officeart/2005/8/layout/orgChart1"/>
    <dgm:cxn modelId="{EC7901E7-B221-4DD7-85E8-D7F0344F8055}" type="presParOf" srcId="{31809BB8-6153-46A3-A40E-372461A0FEBD}" destId="{F576A3C9-37BD-4C1E-A393-F38A9DC08179}" srcOrd="1" destOrd="0" presId="urn:microsoft.com/office/officeart/2005/8/layout/orgChart1"/>
    <dgm:cxn modelId="{539E6184-8743-4376-901F-459C058255E7}" type="presParOf" srcId="{AFE75BE6-1893-46CC-860F-948A1ADC8863}" destId="{E3B396B5-D7D9-4D87-817D-B6643412F35D}" srcOrd="1" destOrd="0" presId="urn:microsoft.com/office/officeart/2005/8/layout/orgChart1"/>
    <dgm:cxn modelId="{1865AA29-8CDB-4D64-AA65-AA9621A41027}" type="presParOf" srcId="{E3B396B5-D7D9-4D87-817D-B6643412F35D}" destId="{114E9421-0444-4DB6-8A92-341F9AB5B5C4}" srcOrd="0" destOrd="0" presId="urn:microsoft.com/office/officeart/2005/8/layout/orgChart1"/>
    <dgm:cxn modelId="{8D72FDA2-BE03-470D-AE50-577116759F6C}" type="presParOf" srcId="{E3B396B5-D7D9-4D87-817D-B6643412F35D}" destId="{FD346618-6E41-457A-AD6C-6B69345FDFEF}" srcOrd="1" destOrd="0" presId="urn:microsoft.com/office/officeart/2005/8/layout/orgChart1"/>
    <dgm:cxn modelId="{F4267972-9DAD-4522-95E0-02355B7FB027}" type="presParOf" srcId="{FD346618-6E41-457A-AD6C-6B69345FDFEF}" destId="{207B6EEC-8200-42A4-B4F1-8889E25CDBE8}" srcOrd="0" destOrd="0" presId="urn:microsoft.com/office/officeart/2005/8/layout/orgChart1"/>
    <dgm:cxn modelId="{8F3E5E5D-3686-4516-B820-63973D2F2421}" type="presParOf" srcId="{207B6EEC-8200-42A4-B4F1-8889E25CDBE8}" destId="{19A47931-F30A-46AA-BAED-4FB5A184FFC3}" srcOrd="0" destOrd="0" presId="urn:microsoft.com/office/officeart/2005/8/layout/orgChart1"/>
    <dgm:cxn modelId="{7545FBE1-8EA8-41D8-8386-651D15F24ED1}" type="presParOf" srcId="{207B6EEC-8200-42A4-B4F1-8889E25CDBE8}" destId="{1B273F6F-0198-4411-BAB7-57376034AE4B}" srcOrd="1" destOrd="0" presId="urn:microsoft.com/office/officeart/2005/8/layout/orgChart1"/>
    <dgm:cxn modelId="{63B81336-851A-4231-99F8-BD7142FE0944}" type="presParOf" srcId="{FD346618-6E41-457A-AD6C-6B69345FDFEF}" destId="{7647257A-847C-4F73-B9F6-5EC3A424AC62}" srcOrd="1" destOrd="0" presId="urn:microsoft.com/office/officeart/2005/8/layout/orgChart1"/>
    <dgm:cxn modelId="{E78BC6E1-A70E-4024-A113-255E959E27E6}" type="presParOf" srcId="{7647257A-847C-4F73-B9F6-5EC3A424AC62}" destId="{714F9C0D-5DA0-4B48-A35D-C67570A0FDCF}" srcOrd="0" destOrd="0" presId="urn:microsoft.com/office/officeart/2005/8/layout/orgChart1"/>
    <dgm:cxn modelId="{7F79A27D-864B-45AD-A19C-C0075D98C404}" type="presParOf" srcId="{7647257A-847C-4F73-B9F6-5EC3A424AC62}" destId="{100C3D1D-19B1-4080-8716-2232E6C5AC88}" srcOrd="1" destOrd="0" presId="urn:microsoft.com/office/officeart/2005/8/layout/orgChart1"/>
    <dgm:cxn modelId="{C2A8D1E1-3C7D-498A-91A8-5F87F288E805}" type="presParOf" srcId="{100C3D1D-19B1-4080-8716-2232E6C5AC88}" destId="{23E7225A-029F-4799-94D8-9DA156A377C3}" srcOrd="0" destOrd="0" presId="urn:microsoft.com/office/officeart/2005/8/layout/orgChart1"/>
    <dgm:cxn modelId="{833E3765-D3B3-49A2-B77B-459A78107DE7}" type="presParOf" srcId="{23E7225A-029F-4799-94D8-9DA156A377C3}" destId="{4182DD24-3908-4D55-86BE-7720523F2057}" srcOrd="0" destOrd="0" presId="urn:microsoft.com/office/officeart/2005/8/layout/orgChart1"/>
    <dgm:cxn modelId="{2859805D-C6D0-4866-AB66-F570DF34A55B}" type="presParOf" srcId="{23E7225A-029F-4799-94D8-9DA156A377C3}" destId="{CEE0A164-363B-401C-9B49-A63A0E65099E}" srcOrd="1" destOrd="0" presId="urn:microsoft.com/office/officeart/2005/8/layout/orgChart1"/>
    <dgm:cxn modelId="{42D3AC59-41CE-4B7E-A848-6D6F0A5C0A0B}" type="presParOf" srcId="{100C3D1D-19B1-4080-8716-2232E6C5AC88}" destId="{43034C06-BC64-4E86-BFD5-885F24A6A912}" srcOrd="1" destOrd="0" presId="urn:microsoft.com/office/officeart/2005/8/layout/orgChart1"/>
    <dgm:cxn modelId="{E09AD254-762E-4CB3-A652-98D50412F347}" type="presParOf" srcId="{43034C06-BC64-4E86-BFD5-885F24A6A912}" destId="{3717DF3A-6BAE-4482-A513-400281DCCE34}" srcOrd="0" destOrd="0" presId="urn:microsoft.com/office/officeart/2005/8/layout/orgChart1"/>
    <dgm:cxn modelId="{245A3C34-6AD9-411F-BE9D-E72444B0AAA6}" type="presParOf" srcId="{43034C06-BC64-4E86-BFD5-885F24A6A912}" destId="{8B13CF59-07A3-4DCB-8441-0308A135D2CE}" srcOrd="1" destOrd="0" presId="urn:microsoft.com/office/officeart/2005/8/layout/orgChart1"/>
    <dgm:cxn modelId="{826CEAF7-F558-4173-90C4-D001DA1BA74F}" type="presParOf" srcId="{8B13CF59-07A3-4DCB-8441-0308A135D2CE}" destId="{D7AD67C1-6C54-4C13-9DB2-46824B92D8C9}" srcOrd="0" destOrd="0" presId="urn:microsoft.com/office/officeart/2005/8/layout/orgChart1"/>
    <dgm:cxn modelId="{39866B9A-EE49-4FA7-93B5-14833A9048F7}" type="presParOf" srcId="{D7AD67C1-6C54-4C13-9DB2-46824B92D8C9}" destId="{57BD45C1-3B7B-4E87-825C-B4BAAFE76570}" srcOrd="0" destOrd="0" presId="urn:microsoft.com/office/officeart/2005/8/layout/orgChart1"/>
    <dgm:cxn modelId="{DA00EFE3-5B6A-42A9-83A1-0A50D47A6B6E}" type="presParOf" srcId="{D7AD67C1-6C54-4C13-9DB2-46824B92D8C9}" destId="{F301BE00-B564-4BB7-A344-48847BD15362}" srcOrd="1" destOrd="0" presId="urn:microsoft.com/office/officeart/2005/8/layout/orgChart1"/>
    <dgm:cxn modelId="{EAD0F39A-BC11-4A4C-BFD9-FC9A6CED7136}" type="presParOf" srcId="{8B13CF59-07A3-4DCB-8441-0308A135D2CE}" destId="{323DA682-CC32-453F-9CE5-1134ED704341}" srcOrd="1" destOrd="0" presId="urn:microsoft.com/office/officeart/2005/8/layout/orgChart1"/>
    <dgm:cxn modelId="{22B3A0FD-23EA-4717-9D44-1FF9D63A5FD7}" type="presParOf" srcId="{8B13CF59-07A3-4DCB-8441-0308A135D2CE}" destId="{6B605790-8A93-4F93-B941-77FF34778462}" srcOrd="2" destOrd="0" presId="urn:microsoft.com/office/officeart/2005/8/layout/orgChart1"/>
    <dgm:cxn modelId="{8A499B93-83B6-4534-89DD-A9D76A90338F}" type="presParOf" srcId="{43034C06-BC64-4E86-BFD5-885F24A6A912}" destId="{B360B0AA-78CC-464B-8FE4-7B53B460597E}" srcOrd="2" destOrd="0" presId="urn:microsoft.com/office/officeart/2005/8/layout/orgChart1"/>
    <dgm:cxn modelId="{C66D78A0-90B2-4372-931F-F4FCA71BA735}" type="presParOf" srcId="{43034C06-BC64-4E86-BFD5-885F24A6A912}" destId="{3DD68547-A1EF-493C-9E90-70D61851CE5C}" srcOrd="3" destOrd="0" presId="urn:microsoft.com/office/officeart/2005/8/layout/orgChart1"/>
    <dgm:cxn modelId="{3FDBBA22-BC84-419E-87E9-16794AA31F14}" type="presParOf" srcId="{3DD68547-A1EF-493C-9E90-70D61851CE5C}" destId="{C99EEDCF-7374-4847-BB73-84C5448C0860}" srcOrd="0" destOrd="0" presId="urn:microsoft.com/office/officeart/2005/8/layout/orgChart1"/>
    <dgm:cxn modelId="{4A160A51-6409-4821-8023-DF9425E40525}" type="presParOf" srcId="{C99EEDCF-7374-4847-BB73-84C5448C0860}" destId="{91D406A8-4F96-4133-82CA-00435F1FCFC6}" srcOrd="0" destOrd="0" presId="urn:microsoft.com/office/officeart/2005/8/layout/orgChart1"/>
    <dgm:cxn modelId="{8AE6FE31-30A9-4DE6-88C2-948FA4DBCC78}" type="presParOf" srcId="{C99EEDCF-7374-4847-BB73-84C5448C0860}" destId="{4C10A7C2-1013-48BA-8BAB-499ED715C81C}" srcOrd="1" destOrd="0" presId="urn:microsoft.com/office/officeart/2005/8/layout/orgChart1"/>
    <dgm:cxn modelId="{C03E7C1E-963D-4EB4-87FE-17BC8051BC70}" type="presParOf" srcId="{3DD68547-A1EF-493C-9E90-70D61851CE5C}" destId="{63F4C5E1-9DAA-4A23-939C-1BFD3E068EC9}" srcOrd="1" destOrd="0" presId="urn:microsoft.com/office/officeart/2005/8/layout/orgChart1"/>
    <dgm:cxn modelId="{0F765380-583F-41B4-9058-36E6E46ED1DC}" type="presParOf" srcId="{3DD68547-A1EF-493C-9E90-70D61851CE5C}" destId="{6ECACCF4-020F-47BC-9653-E42EBB5A4ADA}" srcOrd="2" destOrd="0" presId="urn:microsoft.com/office/officeart/2005/8/layout/orgChart1"/>
    <dgm:cxn modelId="{41A11177-3FFD-47E3-A496-8275C1206497}" type="presParOf" srcId="{43034C06-BC64-4E86-BFD5-885F24A6A912}" destId="{CE9EF118-9B4A-49F1-B114-130E5C30EE2F}" srcOrd="4" destOrd="0" presId="urn:microsoft.com/office/officeart/2005/8/layout/orgChart1"/>
    <dgm:cxn modelId="{F8EAEF16-A0FA-4447-954D-6F8F6A661D04}" type="presParOf" srcId="{43034C06-BC64-4E86-BFD5-885F24A6A912}" destId="{FA36A426-9406-41FA-BEDC-6D1A3C8BA719}" srcOrd="5" destOrd="0" presId="urn:microsoft.com/office/officeart/2005/8/layout/orgChart1"/>
    <dgm:cxn modelId="{6942B12B-D38A-49FB-932A-C22AE197DBC3}" type="presParOf" srcId="{FA36A426-9406-41FA-BEDC-6D1A3C8BA719}" destId="{B56CFE53-DEAB-4BF5-8E88-B8DAB662558C}" srcOrd="0" destOrd="0" presId="urn:microsoft.com/office/officeart/2005/8/layout/orgChart1"/>
    <dgm:cxn modelId="{F65EB7FA-C52D-41B8-A7E0-9699931A619A}" type="presParOf" srcId="{B56CFE53-DEAB-4BF5-8E88-B8DAB662558C}" destId="{813ECB0E-1B38-406B-BBE8-2C54A1D8DC8C}" srcOrd="0" destOrd="0" presId="urn:microsoft.com/office/officeart/2005/8/layout/orgChart1"/>
    <dgm:cxn modelId="{E1088049-DA34-4438-AE5B-2169B30677BE}" type="presParOf" srcId="{B56CFE53-DEAB-4BF5-8E88-B8DAB662558C}" destId="{8721EA02-5E5F-4DF8-B17C-A496538D5FFD}" srcOrd="1" destOrd="0" presId="urn:microsoft.com/office/officeart/2005/8/layout/orgChart1"/>
    <dgm:cxn modelId="{676D4D76-C794-4199-BE77-120520885F60}" type="presParOf" srcId="{FA36A426-9406-41FA-BEDC-6D1A3C8BA719}" destId="{9BA1AFC4-BF03-4806-B250-6325720E8552}" srcOrd="1" destOrd="0" presId="urn:microsoft.com/office/officeart/2005/8/layout/orgChart1"/>
    <dgm:cxn modelId="{AF349517-3D4D-4A00-9AF6-9C67A3ADCFAB}" type="presParOf" srcId="{FA36A426-9406-41FA-BEDC-6D1A3C8BA719}" destId="{79428CFE-DF59-4FEC-951C-9C28AB464FDE}" srcOrd="2" destOrd="0" presId="urn:microsoft.com/office/officeart/2005/8/layout/orgChart1"/>
    <dgm:cxn modelId="{7C78DBD4-78D6-44F1-96AA-B6DF0221A804}" type="presParOf" srcId="{100C3D1D-19B1-4080-8716-2232E6C5AC88}" destId="{CE66611D-29EE-444E-9926-F37CB99C3116}" srcOrd="2" destOrd="0" presId="urn:microsoft.com/office/officeart/2005/8/layout/orgChart1"/>
    <dgm:cxn modelId="{FA92D8AE-801A-495B-90EB-B705F8592336}" type="presParOf" srcId="{FD346618-6E41-457A-AD6C-6B69345FDFEF}" destId="{8FDA7660-F7BF-417B-A698-71CB8AEB871E}" srcOrd="2" destOrd="0" presId="urn:microsoft.com/office/officeart/2005/8/layout/orgChart1"/>
    <dgm:cxn modelId="{AA0A7758-CC85-4961-97EB-EE6B30EA9397}" type="presParOf" srcId="{E3B396B5-D7D9-4D87-817D-B6643412F35D}" destId="{BA4E8046-E03C-4082-ACA2-EFAD7EA26D08}" srcOrd="2" destOrd="0" presId="urn:microsoft.com/office/officeart/2005/8/layout/orgChart1"/>
    <dgm:cxn modelId="{2FB5EEA6-F43E-4E3A-87FE-B6338E72FC71}" type="presParOf" srcId="{E3B396B5-D7D9-4D87-817D-B6643412F35D}" destId="{168A8072-C2D5-400C-997E-AEDCBD1591E9}" srcOrd="3" destOrd="0" presId="urn:microsoft.com/office/officeart/2005/8/layout/orgChart1"/>
    <dgm:cxn modelId="{C86CA867-7EC7-4FDB-ABBC-29644BE3C772}" type="presParOf" srcId="{168A8072-C2D5-400C-997E-AEDCBD1591E9}" destId="{7AFA7604-960F-4914-BA0F-737CE9577D37}" srcOrd="0" destOrd="0" presId="urn:microsoft.com/office/officeart/2005/8/layout/orgChart1"/>
    <dgm:cxn modelId="{9B178128-A523-4791-85A8-064180085203}" type="presParOf" srcId="{7AFA7604-960F-4914-BA0F-737CE9577D37}" destId="{BB551283-3ABA-4C8E-9A91-C397F7028F21}" srcOrd="0" destOrd="0" presId="urn:microsoft.com/office/officeart/2005/8/layout/orgChart1"/>
    <dgm:cxn modelId="{F039C321-2EA5-42AC-AF36-2E8C5856B301}" type="presParOf" srcId="{7AFA7604-960F-4914-BA0F-737CE9577D37}" destId="{0C148CCC-21C2-4B34-B13D-BBC2CE7A20BA}" srcOrd="1" destOrd="0" presId="urn:microsoft.com/office/officeart/2005/8/layout/orgChart1"/>
    <dgm:cxn modelId="{95F7EAAC-8F42-456C-903D-BFAB29D4201D}" type="presParOf" srcId="{168A8072-C2D5-400C-997E-AEDCBD1591E9}" destId="{D8D4638B-27D7-4954-BD5E-494248C4BEE8}" srcOrd="1" destOrd="0" presId="urn:microsoft.com/office/officeart/2005/8/layout/orgChart1"/>
    <dgm:cxn modelId="{F3E598DC-8063-44C1-91B7-065B5FCF38F5}" type="presParOf" srcId="{D8D4638B-27D7-4954-BD5E-494248C4BEE8}" destId="{6FA2E07E-B4B8-41CC-8600-278288B71DA1}" srcOrd="0" destOrd="0" presId="urn:microsoft.com/office/officeart/2005/8/layout/orgChart1"/>
    <dgm:cxn modelId="{A1CE5FE7-C0FE-479C-B38F-55398BEAD555}" type="presParOf" srcId="{D8D4638B-27D7-4954-BD5E-494248C4BEE8}" destId="{50911F67-8416-4C0E-97AD-E8BFDA6FDAD9}" srcOrd="1" destOrd="0" presId="urn:microsoft.com/office/officeart/2005/8/layout/orgChart1"/>
    <dgm:cxn modelId="{BC1AFB51-988E-4BBE-9742-7EB883F6F1B3}" type="presParOf" srcId="{50911F67-8416-4C0E-97AD-E8BFDA6FDAD9}" destId="{C187E0D8-9439-4498-8427-10C4186D424B}" srcOrd="0" destOrd="0" presId="urn:microsoft.com/office/officeart/2005/8/layout/orgChart1"/>
    <dgm:cxn modelId="{2D30002D-E1D0-4093-8BE7-C8B271F2D19C}" type="presParOf" srcId="{C187E0D8-9439-4498-8427-10C4186D424B}" destId="{3211D40C-E1A2-465D-A283-0C436F2B3CDA}" srcOrd="0" destOrd="0" presId="urn:microsoft.com/office/officeart/2005/8/layout/orgChart1"/>
    <dgm:cxn modelId="{B9D141B3-DE48-49C9-B43A-BFE3F80B069B}" type="presParOf" srcId="{C187E0D8-9439-4498-8427-10C4186D424B}" destId="{755D7E29-4941-428E-B1E6-2C3316286F51}" srcOrd="1" destOrd="0" presId="urn:microsoft.com/office/officeart/2005/8/layout/orgChart1"/>
    <dgm:cxn modelId="{47B2C96E-722D-4779-A1EB-C3381114EAF2}" type="presParOf" srcId="{50911F67-8416-4C0E-97AD-E8BFDA6FDAD9}" destId="{9F83B0B8-D967-4391-AA99-D7383EF6D4EA}" srcOrd="1" destOrd="0" presId="urn:microsoft.com/office/officeart/2005/8/layout/orgChart1"/>
    <dgm:cxn modelId="{2DFA4E51-87B1-44B1-8E1B-9E44E6C55B3E}" type="presParOf" srcId="{9F83B0B8-D967-4391-AA99-D7383EF6D4EA}" destId="{C553CCA0-282F-48B5-8F70-A50B014C72CB}" srcOrd="0" destOrd="0" presId="urn:microsoft.com/office/officeart/2005/8/layout/orgChart1"/>
    <dgm:cxn modelId="{0E81745B-95C1-4F34-9F83-47422B5B187F}" type="presParOf" srcId="{9F83B0B8-D967-4391-AA99-D7383EF6D4EA}" destId="{BDD55283-B23D-4E77-8EA2-F910BDE26EB8}" srcOrd="1" destOrd="0" presId="urn:microsoft.com/office/officeart/2005/8/layout/orgChart1"/>
    <dgm:cxn modelId="{8F04EBC3-3989-482D-B57A-06296F5E183F}" type="presParOf" srcId="{BDD55283-B23D-4E77-8EA2-F910BDE26EB8}" destId="{A3445CC9-D657-4D6C-B6F9-5A67873CBBB6}" srcOrd="0" destOrd="0" presId="urn:microsoft.com/office/officeart/2005/8/layout/orgChart1"/>
    <dgm:cxn modelId="{C160CF28-75E2-4296-9EA8-1D00C4B75FDF}" type="presParOf" srcId="{A3445CC9-D657-4D6C-B6F9-5A67873CBBB6}" destId="{19119987-C2EA-474D-8CE8-1550BCB7DB37}" srcOrd="0" destOrd="0" presId="urn:microsoft.com/office/officeart/2005/8/layout/orgChart1"/>
    <dgm:cxn modelId="{E986E60E-ECDC-4E6F-9DCC-DFA2B8808E80}" type="presParOf" srcId="{A3445CC9-D657-4D6C-B6F9-5A67873CBBB6}" destId="{C7B8146F-782A-423D-9FD6-22DD6CE9FD88}" srcOrd="1" destOrd="0" presId="urn:microsoft.com/office/officeart/2005/8/layout/orgChart1"/>
    <dgm:cxn modelId="{5ED453FE-F2F0-47ED-96FE-3B4DC9E8D862}" type="presParOf" srcId="{BDD55283-B23D-4E77-8EA2-F910BDE26EB8}" destId="{1BE7D324-C822-42ED-BBEE-9C395005A459}" srcOrd="1" destOrd="0" presId="urn:microsoft.com/office/officeart/2005/8/layout/orgChart1"/>
    <dgm:cxn modelId="{7800A5BD-70E4-4338-B773-B6D11E3ABAD8}" type="presParOf" srcId="{BDD55283-B23D-4E77-8EA2-F910BDE26EB8}" destId="{6E723D0E-186B-41FB-BB47-D555FC961739}" srcOrd="2" destOrd="0" presId="urn:microsoft.com/office/officeart/2005/8/layout/orgChart1"/>
    <dgm:cxn modelId="{09320CCD-5BE8-4F08-B4D3-7B88A984C7C1}" type="presParOf" srcId="{9F83B0B8-D967-4391-AA99-D7383EF6D4EA}" destId="{9E1FD407-BBC4-4AE7-A186-EE177753FB8C}" srcOrd="2" destOrd="0" presId="urn:microsoft.com/office/officeart/2005/8/layout/orgChart1"/>
    <dgm:cxn modelId="{2F81D4D2-7E9E-4F3A-ACD0-D2ECA058C4B0}" type="presParOf" srcId="{9F83B0B8-D967-4391-AA99-D7383EF6D4EA}" destId="{397F7185-ABEF-4464-AA66-2C35AFBE458F}" srcOrd="3" destOrd="0" presId="urn:microsoft.com/office/officeart/2005/8/layout/orgChart1"/>
    <dgm:cxn modelId="{92D3AFC9-7234-4E2E-9DBF-5DCA6D914928}" type="presParOf" srcId="{397F7185-ABEF-4464-AA66-2C35AFBE458F}" destId="{1AE6AA11-38A9-4982-9022-B7E5BABF35A8}" srcOrd="0" destOrd="0" presId="urn:microsoft.com/office/officeart/2005/8/layout/orgChart1"/>
    <dgm:cxn modelId="{2DF3D186-6B8C-461D-972F-0FAD63F5EC7A}" type="presParOf" srcId="{1AE6AA11-38A9-4982-9022-B7E5BABF35A8}" destId="{A4D6263F-BF92-44C4-A406-CC36C756E9B9}" srcOrd="0" destOrd="0" presId="urn:microsoft.com/office/officeart/2005/8/layout/orgChart1"/>
    <dgm:cxn modelId="{64B716EF-8CE6-41DE-874A-17761799DE80}" type="presParOf" srcId="{1AE6AA11-38A9-4982-9022-B7E5BABF35A8}" destId="{801B5B91-728E-4738-8140-1D2904DB1418}" srcOrd="1" destOrd="0" presId="urn:microsoft.com/office/officeart/2005/8/layout/orgChart1"/>
    <dgm:cxn modelId="{14DB6CD2-DE57-4F41-8276-0FAB409083A8}" type="presParOf" srcId="{397F7185-ABEF-4464-AA66-2C35AFBE458F}" destId="{580B9B06-0182-4C36-8E8E-77E893328DED}" srcOrd="1" destOrd="0" presId="urn:microsoft.com/office/officeart/2005/8/layout/orgChart1"/>
    <dgm:cxn modelId="{F2131F02-E58E-422F-A534-663C1954A4FF}" type="presParOf" srcId="{397F7185-ABEF-4464-AA66-2C35AFBE458F}" destId="{8FADB2C1-6AB2-4B69-A9DF-24391A93E67A}" srcOrd="2" destOrd="0" presId="urn:microsoft.com/office/officeart/2005/8/layout/orgChart1"/>
    <dgm:cxn modelId="{DB039632-1965-4B99-BD2F-3C5B53992350}" type="presParOf" srcId="{9F83B0B8-D967-4391-AA99-D7383EF6D4EA}" destId="{C0721853-9671-4C7D-9483-68A628E63B50}" srcOrd="4" destOrd="0" presId="urn:microsoft.com/office/officeart/2005/8/layout/orgChart1"/>
    <dgm:cxn modelId="{7BFD8DC9-AB09-46AE-AE97-DA30F2986256}" type="presParOf" srcId="{9F83B0B8-D967-4391-AA99-D7383EF6D4EA}" destId="{EEEFB39A-5B1B-455F-A250-077227B33B9F}" srcOrd="5" destOrd="0" presId="urn:microsoft.com/office/officeart/2005/8/layout/orgChart1"/>
    <dgm:cxn modelId="{100707DF-ADA1-45AD-8178-67A847B26C3A}" type="presParOf" srcId="{EEEFB39A-5B1B-455F-A250-077227B33B9F}" destId="{0B63C2A9-5778-4471-853F-EBE9E64C40FE}" srcOrd="0" destOrd="0" presId="urn:microsoft.com/office/officeart/2005/8/layout/orgChart1"/>
    <dgm:cxn modelId="{B860D9EE-6636-4E6E-A9D4-847E7D072FCC}" type="presParOf" srcId="{0B63C2A9-5778-4471-853F-EBE9E64C40FE}" destId="{1619FB4F-F080-4934-85BF-869569157782}" srcOrd="0" destOrd="0" presId="urn:microsoft.com/office/officeart/2005/8/layout/orgChart1"/>
    <dgm:cxn modelId="{867F9515-7F6B-4750-AD0C-CF39D5E6BD18}" type="presParOf" srcId="{0B63C2A9-5778-4471-853F-EBE9E64C40FE}" destId="{7371A97A-28C0-497E-A6AF-2220B7EDFAA2}" srcOrd="1" destOrd="0" presId="urn:microsoft.com/office/officeart/2005/8/layout/orgChart1"/>
    <dgm:cxn modelId="{AAE8AB61-6933-4349-A3B1-6FD74812139C}" type="presParOf" srcId="{EEEFB39A-5B1B-455F-A250-077227B33B9F}" destId="{F3F582AE-BA10-49C6-A2ED-09F28F856C60}" srcOrd="1" destOrd="0" presId="urn:microsoft.com/office/officeart/2005/8/layout/orgChart1"/>
    <dgm:cxn modelId="{7AF72E18-CB4A-41D7-B040-A5F55985AE4C}" type="presParOf" srcId="{EEEFB39A-5B1B-455F-A250-077227B33B9F}" destId="{CB85F397-2011-409C-912D-A4379E2671AB}" srcOrd="2" destOrd="0" presId="urn:microsoft.com/office/officeart/2005/8/layout/orgChart1"/>
    <dgm:cxn modelId="{6B07C966-052B-40AF-B50B-ADAA7E7B64B1}" type="presParOf" srcId="{50911F67-8416-4C0E-97AD-E8BFDA6FDAD9}" destId="{CFC81DEB-65CC-485F-8767-EFA2539F60EB}" srcOrd="2" destOrd="0" presId="urn:microsoft.com/office/officeart/2005/8/layout/orgChart1"/>
    <dgm:cxn modelId="{4EF2C246-3C18-4F6D-A4AE-F4822F364F06}" type="presParOf" srcId="{168A8072-C2D5-400C-997E-AEDCBD1591E9}" destId="{00CC6AF4-1C04-4022-8C29-AF46CCF7CDBA}" srcOrd="2" destOrd="0" presId="urn:microsoft.com/office/officeart/2005/8/layout/orgChart1"/>
    <dgm:cxn modelId="{DED38E2C-63EB-4229-A0F2-252D54867F07}" type="presParOf" srcId="{E3B396B5-D7D9-4D87-817D-B6643412F35D}" destId="{D0CD6E68-986D-4125-BBDE-87C35E94800E}" srcOrd="4" destOrd="0" presId="urn:microsoft.com/office/officeart/2005/8/layout/orgChart1"/>
    <dgm:cxn modelId="{C9B71B1D-4AB1-41EC-A510-167BCD4C5BBF}" type="presParOf" srcId="{E3B396B5-D7D9-4D87-817D-B6643412F35D}" destId="{597AE00B-D501-455F-BC8F-DAE121CEA1FD}" srcOrd="5" destOrd="0" presId="urn:microsoft.com/office/officeart/2005/8/layout/orgChart1"/>
    <dgm:cxn modelId="{BFA71378-BB8F-4B2E-9441-B95E3A533363}" type="presParOf" srcId="{597AE00B-D501-455F-BC8F-DAE121CEA1FD}" destId="{859B5F92-8343-413A-8233-9D60A93E3F40}" srcOrd="0" destOrd="0" presId="urn:microsoft.com/office/officeart/2005/8/layout/orgChart1"/>
    <dgm:cxn modelId="{A14A7001-6E75-4ED0-A351-E0D39A8A841E}" type="presParOf" srcId="{859B5F92-8343-413A-8233-9D60A93E3F40}" destId="{A63EBD20-459E-4792-A744-302619466563}" srcOrd="0" destOrd="0" presId="urn:microsoft.com/office/officeart/2005/8/layout/orgChart1"/>
    <dgm:cxn modelId="{7E43C1A4-353E-47CE-BED0-E40FD4F767DE}" type="presParOf" srcId="{859B5F92-8343-413A-8233-9D60A93E3F40}" destId="{3A6C8EFC-29B6-484A-8312-B252B7C0270A}" srcOrd="1" destOrd="0" presId="urn:microsoft.com/office/officeart/2005/8/layout/orgChart1"/>
    <dgm:cxn modelId="{01BDBC30-D806-4A94-8FE4-6B5506E4A5B7}" type="presParOf" srcId="{597AE00B-D501-455F-BC8F-DAE121CEA1FD}" destId="{E10AA1E3-4061-4055-8434-C4C5038C865D}" srcOrd="1" destOrd="0" presId="urn:microsoft.com/office/officeart/2005/8/layout/orgChart1"/>
    <dgm:cxn modelId="{467D31EC-B4D0-4188-9182-AAF688DAE137}" type="presParOf" srcId="{E10AA1E3-4061-4055-8434-C4C5038C865D}" destId="{F6C329A8-4E26-46C9-B2FC-2AFB2C432878}" srcOrd="0" destOrd="0" presId="urn:microsoft.com/office/officeart/2005/8/layout/orgChart1"/>
    <dgm:cxn modelId="{5F1809AB-2CBC-4C47-B1E1-C09778181353}" type="presParOf" srcId="{E10AA1E3-4061-4055-8434-C4C5038C865D}" destId="{86BA14BA-E692-4EDD-AA4D-0B8F07EE067C}" srcOrd="1" destOrd="0" presId="urn:microsoft.com/office/officeart/2005/8/layout/orgChart1"/>
    <dgm:cxn modelId="{3837D738-EFC2-4A3D-82CF-AC158E8FDEB4}" type="presParOf" srcId="{86BA14BA-E692-4EDD-AA4D-0B8F07EE067C}" destId="{05B14DDB-61A4-4C95-BB95-BFF67AA65590}" srcOrd="0" destOrd="0" presId="urn:microsoft.com/office/officeart/2005/8/layout/orgChart1"/>
    <dgm:cxn modelId="{CF6843A8-C3CD-471F-9A00-F4C0C50A1EAF}" type="presParOf" srcId="{05B14DDB-61A4-4C95-BB95-BFF67AA65590}" destId="{8178C00B-4D20-4CA9-8882-2538EA657C55}" srcOrd="0" destOrd="0" presId="urn:microsoft.com/office/officeart/2005/8/layout/orgChart1"/>
    <dgm:cxn modelId="{695CB82E-A8C2-4BA3-B5E4-C657B78D40BC}" type="presParOf" srcId="{05B14DDB-61A4-4C95-BB95-BFF67AA65590}" destId="{1CA0152B-4C3B-4913-B180-8277A17EEB89}" srcOrd="1" destOrd="0" presId="urn:microsoft.com/office/officeart/2005/8/layout/orgChart1"/>
    <dgm:cxn modelId="{538DEA16-BB52-4067-BA3C-966BADDECC4B}" type="presParOf" srcId="{86BA14BA-E692-4EDD-AA4D-0B8F07EE067C}" destId="{2638F4B2-6825-4F56-AA66-EFFE63481278}" srcOrd="1" destOrd="0" presId="urn:microsoft.com/office/officeart/2005/8/layout/orgChart1"/>
    <dgm:cxn modelId="{F351E4C1-5470-4C2B-868E-51BCFE33B67F}" type="presParOf" srcId="{2638F4B2-6825-4F56-AA66-EFFE63481278}" destId="{4D59ECFD-76B3-4101-B3C0-2E103694F9F1}" srcOrd="0" destOrd="0" presId="urn:microsoft.com/office/officeart/2005/8/layout/orgChart1"/>
    <dgm:cxn modelId="{F3BF5A40-F155-4E46-BD48-4FBB265065B3}" type="presParOf" srcId="{2638F4B2-6825-4F56-AA66-EFFE63481278}" destId="{03CBB3FC-33F5-4C1E-8FA9-F02AB5C7CB3D}" srcOrd="1" destOrd="0" presId="urn:microsoft.com/office/officeart/2005/8/layout/orgChart1"/>
    <dgm:cxn modelId="{90712146-6AC3-4DD8-9BD3-A0F39D0B57F5}" type="presParOf" srcId="{03CBB3FC-33F5-4C1E-8FA9-F02AB5C7CB3D}" destId="{3733E5D1-ECA0-4B2F-BBBD-CE3618B9B2D7}" srcOrd="0" destOrd="0" presId="urn:microsoft.com/office/officeart/2005/8/layout/orgChart1"/>
    <dgm:cxn modelId="{03DABC8B-3B6E-4037-9625-1A9A15AF1FB2}" type="presParOf" srcId="{3733E5D1-ECA0-4B2F-BBBD-CE3618B9B2D7}" destId="{53437A49-A684-43A1-9424-87B2DAF59729}" srcOrd="0" destOrd="0" presId="urn:microsoft.com/office/officeart/2005/8/layout/orgChart1"/>
    <dgm:cxn modelId="{F48D443B-E807-4A11-986F-4F81C74C1D3C}" type="presParOf" srcId="{3733E5D1-ECA0-4B2F-BBBD-CE3618B9B2D7}" destId="{95E6E56A-B5E1-433D-B74F-B5851A93481F}" srcOrd="1" destOrd="0" presId="urn:microsoft.com/office/officeart/2005/8/layout/orgChart1"/>
    <dgm:cxn modelId="{1B1083EC-ED8B-4B1B-815C-72EB4045EEA4}" type="presParOf" srcId="{03CBB3FC-33F5-4C1E-8FA9-F02AB5C7CB3D}" destId="{9D3202AC-111C-48CC-8CFF-E4A21AB76ABA}" srcOrd="1" destOrd="0" presId="urn:microsoft.com/office/officeart/2005/8/layout/orgChart1"/>
    <dgm:cxn modelId="{67F8A3F4-13C8-4978-8A77-85AB7E4AD18D}" type="presParOf" srcId="{03CBB3FC-33F5-4C1E-8FA9-F02AB5C7CB3D}" destId="{9DD4C8FB-60CE-4ABE-BAFA-6543EF9B64D7}" srcOrd="2" destOrd="0" presId="urn:microsoft.com/office/officeart/2005/8/layout/orgChart1"/>
    <dgm:cxn modelId="{A0D81B21-34E1-4A6C-9AF9-C82B1A419F91}" type="presParOf" srcId="{2638F4B2-6825-4F56-AA66-EFFE63481278}" destId="{65B7779E-9B64-4E09-943D-4729E107A02D}" srcOrd="2" destOrd="0" presId="urn:microsoft.com/office/officeart/2005/8/layout/orgChart1"/>
    <dgm:cxn modelId="{AF4F500E-8422-4743-A70C-9C177684D4A6}" type="presParOf" srcId="{2638F4B2-6825-4F56-AA66-EFFE63481278}" destId="{97226336-74A4-416E-9A1C-4B61F42E6C85}" srcOrd="3" destOrd="0" presId="urn:microsoft.com/office/officeart/2005/8/layout/orgChart1"/>
    <dgm:cxn modelId="{70A7532A-44A0-4ED6-9059-20019B2CC40C}" type="presParOf" srcId="{97226336-74A4-416E-9A1C-4B61F42E6C85}" destId="{852346BA-96C3-4D04-BCBE-BDF25AEFD3B5}" srcOrd="0" destOrd="0" presId="urn:microsoft.com/office/officeart/2005/8/layout/orgChart1"/>
    <dgm:cxn modelId="{23CCA936-35ED-4D57-A27A-7D46AD2CCAAB}" type="presParOf" srcId="{852346BA-96C3-4D04-BCBE-BDF25AEFD3B5}" destId="{94730968-612E-490B-BB83-F38FC2192E35}" srcOrd="0" destOrd="0" presId="urn:microsoft.com/office/officeart/2005/8/layout/orgChart1"/>
    <dgm:cxn modelId="{DAA55B2D-8E3D-4F21-B7FD-55FBBDE6030A}" type="presParOf" srcId="{852346BA-96C3-4D04-BCBE-BDF25AEFD3B5}" destId="{1BFA1753-3C5A-4A76-93A8-E2E9D61C100E}" srcOrd="1" destOrd="0" presId="urn:microsoft.com/office/officeart/2005/8/layout/orgChart1"/>
    <dgm:cxn modelId="{3377738A-D32E-4BD0-A3F3-7AFC9B433374}" type="presParOf" srcId="{97226336-74A4-416E-9A1C-4B61F42E6C85}" destId="{35251460-A0C8-4147-945F-0A0B7BD25E5C}" srcOrd="1" destOrd="0" presId="urn:microsoft.com/office/officeart/2005/8/layout/orgChart1"/>
    <dgm:cxn modelId="{BD4DB5B0-BB0A-46F3-A886-D7EEDA477483}" type="presParOf" srcId="{97226336-74A4-416E-9A1C-4B61F42E6C85}" destId="{08182469-E578-417E-892C-95F957D7605C}" srcOrd="2" destOrd="0" presId="urn:microsoft.com/office/officeart/2005/8/layout/orgChart1"/>
    <dgm:cxn modelId="{3449EA71-9E51-4D93-BBDD-4BCC51473D49}" type="presParOf" srcId="{2638F4B2-6825-4F56-AA66-EFFE63481278}" destId="{12C5AB5F-AA38-4B0C-B8C1-79FDC833BC02}" srcOrd="4" destOrd="0" presId="urn:microsoft.com/office/officeart/2005/8/layout/orgChart1"/>
    <dgm:cxn modelId="{EF3406F6-97FE-4BA3-B9F9-A8AAE1EB64B3}" type="presParOf" srcId="{2638F4B2-6825-4F56-AA66-EFFE63481278}" destId="{B72C3D68-05C7-4B45-AF36-94A97E763060}" srcOrd="5" destOrd="0" presId="urn:microsoft.com/office/officeart/2005/8/layout/orgChart1"/>
    <dgm:cxn modelId="{C6628618-A6EC-4D35-A6E7-0BBC03B31E1B}" type="presParOf" srcId="{B72C3D68-05C7-4B45-AF36-94A97E763060}" destId="{83D4F853-C347-4D03-BE04-383062683A0F}" srcOrd="0" destOrd="0" presId="urn:microsoft.com/office/officeart/2005/8/layout/orgChart1"/>
    <dgm:cxn modelId="{610FC91E-E0BE-47DC-BABE-D34A531572A4}" type="presParOf" srcId="{83D4F853-C347-4D03-BE04-383062683A0F}" destId="{9ABDC7AB-984C-489D-8F9A-D61D32F105D3}" srcOrd="0" destOrd="0" presId="urn:microsoft.com/office/officeart/2005/8/layout/orgChart1"/>
    <dgm:cxn modelId="{D10AB01E-7B64-437D-B289-D70171344DAD}" type="presParOf" srcId="{83D4F853-C347-4D03-BE04-383062683A0F}" destId="{1864101D-5B16-4C7A-B7D0-7E1397C9C541}" srcOrd="1" destOrd="0" presId="urn:microsoft.com/office/officeart/2005/8/layout/orgChart1"/>
    <dgm:cxn modelId="{CA854446-CCBE-4145-AA91-C40D73A5A375}" type="presParOf" srcId="{B72C3D68-05C7-4B45-AF36-94A97E763060}" destId="{78D7DA58-0105-45E8-8D46-4DF6EC6A5904}" srcOrd="1" destOrd="0" presId="urn:microsoft.com/office/officeart/2005/8/layout/orgChart1"/>
    <dgm:cxn modelId="{E2E49AE3-9145-4242-A344-301B62BBF6B6}" type="presParOf" srcId="{B72C3D68-05C7-4B45-AF36-94A97E763060}" destId="{80F796C9-05F1-4D0C-9646-5853568EBD51}" srcOrd="2" destOrd="0" presId="urn:microsoft.com/office/officeart/2005/8/layout/orgChart1"/>
    <dgm:cxn modelId="{1A66EC16-712E-4313-9078-B4349BCBAC88}" type="presParOf" srcId="{86BA14BA-E692-4EDD-AA4D-0B8F07EE067C}" destId="{1CEB890E-6783-405A-8FCC-89DF6F53EC0E}" srcOrd="2" destOrd="0" presId="urn:microsoft.com/office/officeart/2005/8/layout/orgChart1"/>
    <dgm:cxn modelId="{D28E4062-528F-49C8-9520-66379733D00D}" type="presParOf" srcId="{597AE00B-D501-455F-BC8F-DAE121CEA1FD}" destId="{86F7DC8D-2B0A-4A03-BC6A-D5CCC23F40D0}" srcOrd="2" destOrd="0" presId="urn:microsoft.com/office/officeart/2005/8/layout/orgChart1"/>
    <dgm:cxn modelId="{666D2432-C7FD-4B51-A402-AA8E054FF6B9}" type="presParOf" srcId="{E3B396B5-D7D9-4D87-817D-B6643412F35D}" destId="{E8158EB9-0808-4610-BF18-8DCAD5705491}" srcOrd="6" destOrd="0" presId="urn:microsoft.com/office/officeart/2005/8/layout/orgChart1"/>
    <dgm:cxn modelId="{C62C9F72-9ACD-4928-B993-2C5FD4811140}" type="presParOf" srcId="{E3B396B5-D7D9-4D87-817D-B6643412F35D}" destId="{819F5F7B-3888-4F6E-962D-E08EFA6733DC}" srcOrd="7" destOrd="0" presId="urn:microsoft.com/office/officeart/2005/8/layout/orgChart1"/>
    <dgm:cxn modelId="{4C3C47D6-A2AB-45C3-B419-D718414D552B}" type="presParOf" srcId="{819F5F7B-3888-4F6E-962D-E08EFA6733DC}" destId="{43D77D01-DA54-4015-9330-884E0CC87E11}" srcOrd="0" destOrd="0" presId="urn:microsoft.com/office/officeart/2005/8/layout/orgChart1"/>
    <dgm:cxn modelId="{572221B1-4EF3-4987-8937-5BF5169EC409}" type="presParOf" srcId="{43D77D01-DA54-4015-9330-884E0CC87E11}" destId="{058E9C49-868C-4DEB-A2A5-92EE0D18F733}" srcOrd="0" destOrd="0" presId="urn:microsoft.com/office/officeart/2005/8/layout/orgChart1"/>
    <dgm:cxn modelId="{C2A3D0DC-D9FF-4695-9EDB-0C8A827A1A5D}" type="presParOf" srcId="{43D77D01-DA54-4015-9330-884E0CC87E11}" destId="{30C3B02C-717E-467D-83F2-1397F98E04EF}" srcOrd="1" destOrd="0" presId="urn:microsoft.com/office/officeart/2005/8/layout/orgChart1"/>
    <dgm:cxn modelId="{58372B45-6EC9-4DBA-B36B-AF4E127A5662}" type="presParOf" srcId="{819F5F7B-3888-4F6E-962D-E08EFA6733DC}" destId="{570F9A0F-CC62-4465-8BD9-E7A074E07EC3}" srcOrd="1" destOrd="0" presId="urn:microsoft.com/office/officeart/2005/8/layout/orgChart1"/>
    <dgm:cxn modelId="{E6E9648F-63A4-4C14-BBA4-3F6972700631}" type="presParOf" srcId="{570F9A0F-CC62-4465-8BD9-E7A074E07EC3}" destId="{542EA0C0-00EB-4974-85F0-4BA5F85F7A26}" srcOrd="0" destOrd="0" presId="urn:microsoft.com/office/officeart/2005/8/layout/orgChart1"/>
    <dgm:cxn modelId="{4081AA17-156D-4643-81B6-50C1720088D2}" type="presParOf" srcId="{570F9A0F-CC62-4465-8BD9-E7A074E07EC3}" destId="{2E44ED5B-2585-448E-B4A9-3AECDFF60F40}" srcOrd="1" destOrd="0" presId="urn:microsoft.com/office/officeart/2005/8/layout/orgChart1"/>
    <dgm:cxn modelId="{11CF98CC-4138-4984-A42E-8C11C76A3D51}" type="presParOf" srcId="{2E44ED5B-2585-448E-B4A9-3AECDFF60F40}" destId="{CD5D5CDE-87BD-45FC-8EDE-662C026A284B}" srcOrd="0" destOrd="0" presId="urn:microsoft.com/office/officeart/2005/8/layout/orgChart1"/>
    <dgm:cxn modelId="{4A789702-ACE2-4790-BEC3-AFA9CFCD3291}" type="presParOf" srcId="{CD5D5CDE-87BD-45FC-8EDE-662C026A284B}" destId="{5C4B38A8-746D-4A15-8604-5BD8B9F0EB08}" srcOrd="0" destOrd="0" presId="urn:microsoft.com/office/officeart/2005/8/layout/orgChart1"/>
    <dgm:cxn modelId="{F836F3DA-D261-4AA2-BE81-9F692F41A13D}" type="presParOf" srcId="{CD5D5CDE-87BD-45FC-8EDE-662C026A284B}" destId="{8BE9F554-2988-446F-B853-782227CDCA9C}" srcOrd="1" destOrd="0" presId="urn:microsoft.com/office/officeart/2005/8/layout/orgChart1"/>
    <dgm:cxn modelId="{9A28D459-69A7-4453-A808-B84DC3EB05A8}" type="presParOf" srcId="{2E44ED5B-2585-448E-B4A9-3AECDFF60F40}" destId="{EA057D48-83FA-4EC0-BBFF-2BC5C76C6F9B}" srcOrd="1" destOrd="0" presId="urn:microsoft.com/office/officeart/2005/8/layout/orgChart1"/>
    <dgm:cxn modelId="{6DB78C92-F715-42D6-98C3-A5BE207D76C9}" type="presParOf" srcId="{EA057D48-83FA-4EC0-BBFF-2BC5C76C6F9B}" destId="{AA6E9184-E08A-45FB-8B53-BABB1426199B}" srcOrd="0" destOrd="0" presId="urn:microsoft.com/office/officeart/2005/8/layout/orgChart1"/>
    <dgm:cxn modelId="{E3E7229E-E2C8-4F00-B676-BAEF3EA7816E}" type="presParOf" srcId="{EA057D48-83FA-4EC0-BBFF-2BC5C76C6F9B}" destId="{96E9BAD3-1673-4720-A9A9-D2404233F8B9}" srcOrd="1" destOrd="0" presId="urn:microsoft.com/office/officeart/2005/8/layout/orgChart1"/>
    <dgm:cxn modelId="{7205CBF8-14E8-44C4-A684-269AB27A8B84}" type="presParOf" srcId="{96E9BAD3-1673-4720-A9A9-D2404233F8B9}" destId="{20D57E3A-97C8-4036-8574-FA8528BA6ECC}" srcOrd="0" destOrd="0" presId="urn:microsoft.com/office/officeart/2005/8/layout/orgChart1"/>
    <dgm:cxn modelId="{61BC26B6-59AD-4D4C-8FDB-DBCFA60C4176}" type="presParOf" srcId="{20D57E3A-97C8-4036-8574-FA8528BA6ECC}" destId="{A4919510-8193-48C6-AB7C-2379F4FEB9C6}" srcOrd="0" destOrd="0" presId="urn:microsoft.com/office/officeart/2005/8/layout/orgChart1"/>
    <dgm:cxn modelId="{3B54543C-480A-44C4-BFD5-A47E570BF90D}" type="presParOf" srcId="{20D57E3A-97C8-4036-8574-FA8528BA6ECC}" destId="{F43D352D-D8D8-4E7A-B79D-3FDC3E07FB69}" srcOrd="1" destOrd="0" presId="urn:microsoft.com/office/officeart/2005/8/layout/orgChart1"/>
    <dgm:cxn modelId="{8758BE22-2F6C-4A95-9700-E3E6E62CADE9}" type="presParOf" srcId="{96E9BAD3-1673-4720-A9A9-D2404233F8B9}" destId="{BE38E52E-7A45-4895-A53D-D85C50C056F0}" srcOrd="1" destOrd="0" presId="urn:microsoft.com/office/officeart/2005/8/layout/orgChart1"/>
    <dgm:cxn modelId="{B5BB0F23-D461-4119-90EA-A1082EA21F87}" type="presParOf" srcId="{96E9BAD3-1673-4720-A9A9-D2404233F8B9}" destId="{4D661DA0-D8C6-45B4-9126-3A7ABFFAB643}" srcOrd="2" destOrd="0" presId="urn:microsoft.com/office/officeart/2005/8/layout/orgChart1"/>
    <dgm:cxn modelId="{E2870AEB-A52C-4BCC-8B85-241494D95799}" type="presParOf" srcId="{EA057D48-83FA-4EC0-BBFF-2BC5C76C6F9B}" destId="{28397CA8-314F-401E-8DB5-C42B42CA93FB}" srcOrd="2" destOrd="0" presId="urn:microsoft.com/office/officeart/2005/8/layout/orgChart1"/>
    <dgm:cxn modelId="{B981A5C1-E12D-41BE-BD9A-58BCC4158F9D}" type="presParOf" srcId="{EA057D48-83FA-4EC0-BBFF-2BC5C76C6F9B}" destId="{79821834-01BF-4936-B433-D53656428AB0}" srcOrd="3" destOrd="0" presId="urn:microsoft.com/office/officeart/2005/8/layout/orgChart1"/>
    <dgm:cxn modelId="{5B0030E8-9567-4A56-8A0B-014B0AA0D2F7}" type="presParOf" srcId="{79821834-01BF-4936-B433-D53656428AB0}" destId="{E9074D02-2E2B-42E7-8794-BF553180C494}" srcOrd="0" destOrd="0" presId="urn:microsoft.com/office/officeart/2005/8/layout/orgChart1"/>
    <dgm:cxn modelId="{89606836-E8E7-4224-AE7F-C0F9DD111947}" type="presParOf" srcId="{E9074D02-2E2B-42E7-8794-BF553180C494}" destId="{774683F6-24AA-4A82-BA60-55BF85C75378}" srcOrd="0" destOrd="0" presId="urn:microsoft.com/office/officeart/2005/8/layout/orgChart1"/>
    <dgm:cxn modelId="{19322425-187E-4517-8D29-06F7BFA9DAFE}" type="presParOf" srcId="{E9074D02-2E2B-42E7-8794-BF553180C494}" destId="{E0FCC51A-9B8F-4390-A56C-E48F7271ADAE}" srcOrd="1" destOrd="0" presId="urn:microsoft.com/office/officeart/2005/8/layout/orgChart1"/>
    <dgm:cxn modelId="{810797C7-2B6E-438B-855A-5CA531997B6E}" type="presParOf" srcId="{79821834-01BF-4936-B433-D53656428AB0}" destId="{715696E8-E137-4DDE-BD8C-601242CFD365}" srcOrd="1" destOrd="0" presId="urn:microsoft.com/office/officeart/2005/8/layout/orgChart1"/>
    <dgm:cxn modelId="{94885911-FFE5-4FDB-9F16-1C456766A4B8}" type="presParOf" srcId="{79821834-01BF-4936-B433-D53656428AB0}" destId="{4E800ED1-12A8-4F75-9649-B21D3B6A9F88}" srcOrd="2" destOrd="0" presId="urn:microsoft.com/office/officeart/2005/8/layout/orgChart1"/>
    <dgm:cxn modelId="{F6536CC1-D948-4433-A10C-89D1CA898DC3}" type="presParOf" srcId="{EA057D48-83FA-4EC0-BBFF-2BC5C76C6F9B}" destId="{939E5B0D-ADED-4191-8EE8-135BAE64917B}" srcOrd="4" destOrd="0" presId="urn:microsoft.com/office/officeart/2005/8/layout/orgChart1"/>
    <dgm:cxn modelId="{6D39CE46-C73B-4FED-8092-70CC7F0478DC}" type="presParOf" srcId="{EA057D48-83FA-4EC0-BBFF-2BC5C76C6F9B}" destId="{6820BA4D-6C03-48EB-8B75-84F381013E9F}" srcOrd="5" destOrd="0" presId="urn:microsoft.com/office/officeart/2005/8/layout/orgChart1"/>
    <dgm:cxn modelId="{0381CF19-7C25-4CA7-AD57-58A26F3C005D}" type="presParOf" srcId="{6820BA4D-6C03-48EB-8B75-84F381013E9F}" destId="{2C4A3BE0-A946-435C-AB7D-0EAD65A3B76A}" srcOrd="0" destOrd="0" presId="urn:microsoft.com/office/officeart/2005/8/layout/orgChart1"/>
    <dgm:cxn modelId="{0CEF059E-281C-4516-BD10-D55E00153A9C}" type="presParOf" srcId="{2C4A3BE0-A946-435C-AB7D-0EAD65A3B76A}" destId="{E89979B5-B3FE-4600-8857-48C236F4D51A}" srcOrd="0" destOrd="0" presId="urn:microsoft.com/office/officeart/2005/8/layout/orgChart1"/>
    <dgm:cxn modelId="{FFCADD94-6688-4356-982A-F9725BA7EAD5}" type="presParOf" srcId="{2C4A3BE0-A946-435C-AB7D-0EAD65A3B76A}" destId="{C63C3891-3819-4816-B20F-722D862991D0}" srcOrd="1" destOrd="0" presId="urn:microsoft.com/office/officeart/2005/8/layout/orgChart1"/>
    <dgm:cxn modelId="{E4BB6CA2-BA48-4C24-A664-1F494F889DD4}" type="presParOf" srcId="{6820BA4D-6C03-48EB-8B75-84F381013E9F}" destId="{7FFB1775-B04E-4977-9F81-4C7D6A0376BE}" srcOrd="1" destOrd="0" presId="urn:microsoft.com/office/officeart/2005/8/layout/orgChart1"/>
    <dgm:cxn modelId="{0086E635-B63E-471C-9FA9-32A5490E4C31}" type="presParOf" srcId="{6820BA4D-6C03-48EB-8B75-84F381013E9F}" destId="{03D5D490-98B4-488B-8DB9-108FB7238E05}" srcOrd="2" destOrd="0" presId="urn:microsoft.com/office/officeart/2005/8/layout/orgChart1"/>
    <dgm:cxn modelId="{A157804E-903E-46D3-81E7-C910DBC82DF6}" type="presParOf" srcId="{2E44ED5B-2585-448E-B4A9-3AECDFF60F40}" destId="{FF070347-CF21-432E-8845-D0F788E1D7D7}" srcOrd="2" destOrd="0" presId="urn:microsoft.com/office/officeart/2005/8/layout/orgChart1"/>
    <dgm:cxn modelId="{CAD1FA58-DA61-4285-8555-C0A79EB71816}" type="presParOf" srcId="{819F5F7B-3888-4F6E-962D-E08EFA6733DC}" destId="{49407DCF-2003-4F7C-8E4F-0F8107EFBAC2}" srcOrd="2" destOrd="0" presId="urn:microsoft.com/office/officeart/2005/8/layout/orgChart1"/>
    <dgm:cxn modelId="{0C5629D0-62CF-486A-AEDB-325DA53B72FE}" type="presParOf" srcId="{AFE75BE6-1893-46CC-860F-948A1ADC8863}" destId="{BADE5A37-40D1-4B47-BA77-2D98AEAF47DE}"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B66E5B-BCB2-4823-AE1C-74580E5E4E6C}">
      <dsp:nvSpPr>
        <dsp:cNvPr id="0" name=""/>
        <dsp:cNvSpPr/>
      </dsp:nvSpPr>
      <dsp:spPr>
        <a:xfrm>
          <a:off x="-5047449" y="-773293"/>
          <a:ext cx="6011082" cy="6011082"/>
        </a:xfrm>
        <a:prstGeom prst="blockArc">
          <a:avLst>
            <a:gd name="adj1" fmla="val 18900000"/>
            <a:gd name="adj2" fmla="val 2700000"/>
            <a:gd name="adj3" fmla="val 359"/>
          </a:avLst>
        </a:prstGeom>
        <a:solidFill>
          <a:srgbClr val="E30713"/>
        </a:solidFill>
        <a:ln w="25400" cap="flat" cmpd="sng" algn="ctr">
          <a:solidFill>
            <a:srgbClr val="E30713"/>
          </a:solidFill>
          <a:prstDash val="solid"/>
        </a:ln>
        <a:effectLst/>
      </dsp:spPr>
      <dsp:style>
        <a:lnRef idx="2">
          <a:scrgbClr r="0" g="0" b="0"/>
        </a:lnRef>
        <a:fillRef idx="0">
          <a:scrgbClr r="0" g="0" b="0"/>
        </a:fillRef>
        <a:effectRef idx="0">
          <a:scrgbClr r="0" g="0" b="0"/>
        </a:effectRef>
        <a:fontRef idx="minor"/>
      </dsp:style>
    </dsp:sp>
    <dsp:sp modelId="{01F4F06D-1F85-40F8-A127-10E614A07B99}">
      <dsp:nvSpPr>
        <dsp:cNvPr id="0" name=""/>
        <dsp:cNvSpPr/>
      </dsp:nvSpPr>
      <dsp:spPr>
        <a:xfrm>
          <a:off x="504586" y="343230"/>
          <a:ext cx="7879525" cy="686818"/>
        </a:xfrm>
        <a:prstGeom prst="rect">
          <a:avLst/>
        </a:prstGeom>
        <a:solidFill>
          <a:srgbClr val="119B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5162" tIns="45720" rIns="45720" bIns="45720" numCol="1" spcCol="1270" anchor="ctr" anchorCtr="0">
          <a:noAutofit/>
        </a:bodyPr>
        <a:lstStyle/>
        <a:p>
          <a:pPr lvl="0" algn="l" defTabSz="800100">
            <a:lnSpc>
              <a:spcPct val="90000"/>
            </a:lnSpc>
            <a:spcBef>
              <a:spcPct val="0"/>
            </a:spcBef>
            <a:spcAft>
              <a:spcPct val="35000"/>
            </a:spcAft>
          </a:pPr>
          <a:r>
            <a:rPr lang="nl-NL" sz="1800" b="1" kern="1200" dirty="0" smtClean="0"/>
            <a:t>Community-led action is </a:t>
          </a:r>
          <a:r>
            <a:rPr lang="nl-NL" sz="1800" b="1" kern="1200" dirty="0" err="1" smtClean="0"/>
            <a:t>crucial</a:t>
          </a:r>
          <a:r>
            <a:rPr lang="nl-NL" sz="1800" b="1" kern="1200" dirty="0" smtClean="0"/>
            <a:t>!</a:t>
          </a:r>
          <a:endParaRPr lang="nl-NL" sz="1800" b="1" kern="1200" dirty="0"/>
        </a:p>
      </dsp:txBody>
      <dsp:txXfrm>
        <a:off x="504586" y="343230"/>
        <a:ext cx="7879525" cy="686818"/>
      </dsp:txXfrm>
    </dsp:sp>
    <dsp:sp modelId="{EC3DD7A9-49FE-40BF-BB34-75FCFEA46333}">
      <dsp:nvSpPr>
        <dsp:cNvPr id="0" name=""/>
        <dsp:cNvSpPr/>
      </dsp:nvSpPr>
      <dsp:spPr>
        <a:xfrm>
          <a:off x="75324" y="257378"/>
          <a:ext cx="858522" cy="858522"/>
        </a:xfrm>
        <a:prstGeom prst="ellipse">
          <a:avLst/>
        </a:prstGeom>
        <a:solidFill>
          <a:schemeClr val="lt1">
            <a:hueOff val="0"/>
            <a:satOff val="0"/>
            <a:lumOff val="0"/>
            <a:alphaOff val="0"/>
          </a:schemeClr>
        </a:solidFill>
        <a:ln w="25400" cap="flat" cmpd="sng" algn="ctr">
          <a:solidFill>
            <a:srgbClr val="E30713"/>
          </a:solidFill>
          <a:prstDash val="solid"/>
        </a:ln>
        <a:effectLst/>
      </dsp:spPr>
      <dsp:style>
        <a:lnRef idx="2">
          <a:scrgbClr r="0" g="0" b="0"/>
        </a:lnRef>
        <a:fillRef idx="1">
          <a:scrgbClr r="0" g="0" b="0"/>
        </a:fillRef>
        <a:effectRef idx="0">
          <a:scrgbClr r="0" g="0" b="0"/>
        </a:effectRef>
        <a:fontRef idx="minor"/>
      </dsp:style>
    </dsp:sp>
    <dsp:sp modelId="{501EB9FB-A549-4C0B-94B8-74FAF51FCF21}">
      <dsp:nvSpPr>
        <dsp:cNvPr id="0" name=""/>
        <dsp:cNvSpPr/>
      </dsp:nvSpPr>
      <dsp:spPr>
        <a:xfrm>
          <a:off x="898354" y="1373636"/>
          <a:ext cx="7485757" cy="686818"/>
        </a:xfrm>
        <a:prstGeom prst="rect">
          <a:avLst/>
        </a:prstGeom>
        <a:solidFill>
          <a:srgbClr val="119B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5162" tIns="45720" rIns="45720" bIns="45720" numCol="1" spcCol="1270" anchor="ctr" anchorCtr="0">
          <a:noAutofit/>
        </a:bodyPr>
        <a:lstStyle/>
        <a:p>
          <a:pPr lvl="0" algn="l" defTabSz="800100">
            <a:lnSpc>
              <a:spcPct val="90000"/>
            </a:lnSpc>
            <a:spcBef>
              <a:spcPct val="0"/>
            </a:spcBef>
            <a:spcAft>
              <a:spcPct val="35000"/>
            </a:spcAft>
          </a:pPr>
          <a:r>
            <a:rPr lang="nl-NL" sz="1800" b="1" kern="1200" dirty="0" err="1" smtClean="0"/>
            <a:t>Only</a:t>
          </a:r>
          <a:r>
            <a:rPr lang="nl-NL" sz="1800" b="1" kern="1200" dirty="0" smtClean="0"/>
            <a:t> 17%  of </a:t>
          </a:r>
          <a:r>
            <a:rPr lang="nl-NL" sz="1800" b="1" kern="1200" dirty="0" err="1" smtClean="0"/>
            <a:t>sex</a:t>
          </a:r>
          <a:r>
            <a:rPr lang="nl-NL" sz="1800" b="1" kern="1200" dirty="0" smtClean="0"/>
            <a:t> </a:t>
          </a:r>
          <a:r>
            <a:rPr lang="nl-NL" sz="1800" b="1" kern="1200" dirty="0" err="1" smtClean="0"/>
            <a:t>worker</a:t>
          </a:r>
          <a:r>
            <a:rPr lang="nl-NL" sz="1800" b="1" kern="1200" dirty="0" smtClean="0"/>
            <a:t>-led </a:t>
          </a:r>
          <a:r>
            <a:rPr lang="nl-NL" sz="1800" b="1" kern="1200" dirty="0" err="1" smtClean="0"/>
            <a:t>organisations</a:t>
          </a:r>
          <a:r>
            <a:rPr lang="nl-NL" sz="1800" b="1" kern="1200" dirty="0" smtClean="0"/>
            <a:t> access </a:t>
          </a:r>
          <a:r>
            <a:rPr lang="nl-NL" sz="1800" b="1" kern="1200" dirty="0" err="1" smtClean="0"/>
            <a:t>multilateral</a:t>
          </a:r>
          <a:r>
            <a:rPr lang="nl-NL" sz="1800" b="1" kern="1200" dirty="0" smtClean="0"/>
            <a:t> </a:t>
          </a:r>
          <a:r>
            <a:rPr lang="nl-NL" sz="1800" b="1" kern="1200" dirty="0" err="1" smtClean="0"/>
            <a:t>funding</a:t>
          </a:r>
          <a:endParaRPr lang="nl-NL" sz="1800" b="1" kern="1200" dirty="0"/>
        </a:p>
      </dsp:txBody>
      <dsp:txXfrm>
        <a:off x="898354" y="1373636"/>
        <a:ext cx="7485757" cy="686818"/>
      </dsp:txXfrm>
    </dsp:sp>
    <dsp:sp modelId="{11B6303E-93E0-412D-800D-F9CCA1FE9894}">
      <dsp:nvSpPr>
        <dsp:cNvPr id="0" name=""/>
        <dsp:cNvSpPr/>
      </dsp:nvSpPr>
      <dsp:spPr>
        <a:xfrm>
          <a:off x="469093" y="1287783"/>
          <a:ext cx="858522" cy="858522"/>
        </a:xfrm>
        <a:prstGeom prst="ellipse">
          <a:avLst/>
        </a:prstGeom>
        <a:solidFill>
          <a:schemeClr val="lt1">
            <a:hueOff val="0"/>
            <a:satOff val="0"/>
            <a:lumOff val="0"/>
            <a:alphaOff val="0"/>
          </a:schemeClr>
        </a:solidFill>
        <a:ln w="25400" cap="flat" cmpd="sng" algn="ctr">
          <a:solidFill>
            <a:srgbClr val="E30713"/>
          </a:solidFill>
          <a:prstDash val="solid"/>
        </a:ln>
        <a:effectLst/>
      </dsp:spPr>
      <dsp:style>
        <a:lnRef idx="2">
          <a:scrgbClr r="0" g="0" b="0"/>
        </a:lnRef>
        <a:fillRef idx="1">
          <a:scrgbClr r="0" g="0" b="0"/>
        </a:fillRef>
        <a:effectRef idx="0">
          <a:scrgbClr r="0" g="0" b="0"/>
        </a:effectRef>
        <a:fontRef idx="minor"/>
      </dsp:style>
    </dsp:sp>
    <dsp:sp modelId="{A4EAB61C-6C8F-4BE2-836D-6CB5C31CBD24}">
      <dsp:nvSpPr>
        <dsp:cNvPr id="0" name=""/>
        <dsp:cNvSpPr/>
      </dsp:nvSpPr>
      <dsp:spPr>
        <a:xfrm>
          <a:off x="898354" y="2404041"/>
          <a:ext cx="7485757" cy="686818"/>
        </a:xfrm>
        <a:prstGeom prst="rect">
          <a:avLst/>
        </a:prstGeom>
        <a:solidFill>
          <a:srgbClr val="119B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5162" tIns="45720" rIns="45720" bIns="45720" numCol="1" spcCol="1270" anchor="ctr" anchorCtr="0">
          <a:noAutofit/>
        </a:bodyPr>
        <a:lstStyle/>
        <a:p>
          <a:pPr lvl="0" algn="l" defTabSz="800100">
            <a:lnSpc>
              <a:spcPct val="90000"/>
            </a:lnSpc>
            <a:spcBef>
              <a:spcPct val="0"/>
            </a:spcBef>
            <a:spcAft>
              <a:spcPct val="35000"/>
            </a:spcAft>
          </a:pPr>
          <a:r>
            <a:rPr lang="nl-NL" sz="1800" b="1" kern="1200" dirty="0" smtClean="0"/>
            <a:t>70% of </a:t>
          </a:r>
          <a:r>
            <a:rPr lang="nl-NL" sz="1800" b="1" kern="1200" dirty="0" err="1" smtClean="0"/>
            <a:t>funding</a:t>
          </a:r>
          <a:r>
            <a:rPr lang="nl-NL" sz="1800" b="1" kern="1200" dirty="0" smtClean="0"/>
            <a:t> </a:t>
          </a:r>
          <a:r>
            <a:rPr lang="nl-NL" sz="1800" b="1" kern="1200" dirty="0" err="1" smtClean="0"/>
            <a:t>for</a:t>
          </a:r>
          <a:r>
            <a:rPr lang="nl-NL" sz="1800" b="1" kern="1200" dirty="0" smtClean="0"/>
            <a:t> </a:t>
          </a:r>
          <a:r>
            <a:rPr lang="nl-NL" sz="1800" b="1" kern="1200" dirty="0" err="1" smtClean="0"/>
            <a:t>sex</a:t>
          </a:r>
          <a:r>
            <a:rPr lang="nl-NL" sz="1800" b="1" kern="1200" dirty="0" smtClean="0"/>
            <a:t> </a:t>
          </a:r>
          <a:r>
            <a:rPr lang="nl-NL" sz="1800" b="1" kern="1200" dirty="0" err="1" smtClean="0"/>
            <a:t>worker</a:t>
          </a:r>
          <a:r>
            <a:rPr lang="nl-NL" sz="1800" b="1" kern="1200" dirty="0" smtClean="0"/>
            <a:t> rights </a:t>
          </a:r>
          <a:r>
            <a:rPr lang="nl-NL" sz="1800" b="1" kern="1200" dirty="0" err="1" smtClean="0"/>
            <a:t>comes</a:t>
          </a:r>
          <a:r>
            <a:rPr lang="nl-NL" sz="1800" b="1" kern="1200" dirty="0" smtClean="0"/>
            <a:t> </a:t>
          </a:r>
          <a:r>
            <a:rPr lang="nl-NL" sz="1800" b="1" kern="1200" dirty="0" err="1" smtClean="0"/>
            <a:t>from</a:t>
          </a:r>
          <a:r>
            <a:rPr lang="nl-NL" sz="1800" b="1" kern="1200" dirty="0" smtClean="0"/>
            <a:t> foundations</a:t>
          </a:r>
        </a:p>
      </dsp:txBody>
      <dsp:txXfrm>
        <a:off x="898354" y="2404041"/>
        <a:ext cx="7485757" cy="686818"/>
      </dsp:txXfrm>
    </dsp:sp>
    <dsp:sp modelId="{048E30A8-50ED-4ABB-B35E-C8815F6207E1}">
      <dsp:nvSpPr>
        <dsp:cNvPr id="0" name=""/>
        <dsp:cNvSpPr/>
      </dsp:nvSpPr>
      <dsp:spPr>
        <a:xfrm>
          <a:off x="469093" y="2318189"/>
          <a:ext cx="858522" cy="858522"/>
        </a:xfrm>
        <a:prstGeom prst="ellipse">
          <a:avLst/>
        </a:prstGeom>
        <a:solidFill>
          <a:schemeClr val="lt1">
            <a:hueOff val="0"/>
            <a:satOff val="0"/>
            <a:lumOff val="0"/>
            <a:alphaOff val="0"/>
          </a:schemeClr>
        </a:solidFill>
        <a:ln w="25400" cap="flat" cmpd="sng" algn="ctr">
          <a:solidFill>
            <a:srgbClr val="E30713"/>
          </a:solidFill>
          <a:prstDash val="solid"/>
        </a:ln>
        <a:effectLst/>
      </dsp:spPr>
      <dsp:style>
        <a:lnRef idx="2">
          <a:scrgbClr r="0" g="0" b="0"/>
        </a:lnRef>
        <a:fillRef idx="1">
          <a:scrgbClr r="0" g="0" b="0"/>
        </a:fillRef>
        <a:effectRef idx="0">
          <a:scrgbClr r="0" g="0" b="0"/>
        </a:effectRef>
        <a:fontRef idx="minor"/>
      </dsp:style>
    </dsp:sp>
    <dsp:sp modelId="{C247FD20-919A-43FB-B3D6-FC0EF9A4E2CD}">
      <dsp:nvSpPr>
        <dsp:cNvPr id="0" name=""/>
        <dsp:cNvSpPr/>
      </dsp:nvSpPr>
      <dsp:spPr>
        <a:xfrm>
          <a:off x="504586" y="3434447"/>
          <a:ext cx="7879525" cy="686818"/>
        </a:xfrm>
        <a:prstGeom prst="rect">
          <a:avLst/>
        </a:prstGeom>
        <a:solidFill>
          <a:srgbClr val="119B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5162" tIns="45720" rIns="45720" bIns="45720" numCol="1" spcCol="1270" anchor="ctr" anchorCtr="0">
          <a:noAutofit/>
        </a:bodyPr>
        <a:lstStyle/>
        <a:p>
          <a:pPr lvl="0" algn="l" defTabSz="800100">
            <a:lnSpc>
              <a:spcPct val="90000"/>
            </a:lnSpc>
            <a:spcBef>
              <a:spcPct val="0"/>
            </a:spcBef>
            <a:spcAft>
              <a:spcPct val="35000"/>
            </a:spcAft>
          </a:pPr>
          <a:r>
            <a:rPr lang="nl-NL" sz="1800" b="1" kern="1200" smtClean="0"/>
            <a:t>Little available funding for policy development, advocacy, legal services</a:t>
          </a:r>
          <a:endParaRPr lang="nl-NL" sz="1800" b="1" kern="1200" dirty="0"/>
        </a:p>
      </dsp:txBody>
      <dsp:txXfrm>
        <a:off x="504586" y="3434447"/>
        <a:ext cx="7879525" cy="686818"/>
      </dsp:txXfrm>
    </dsp:sp>
    <dsp:sp modelId="{2E9D6798-4262-47D2-99A8-BEEF3DF04369}">
      <dsp:nvSpPr>
        <dsp:cNvPr id="0" name=""/>
        <dsp:cNvSpPr/>
      </dsp:nvSpPr>
      <dsp:spPr>
        <a:xfrm>
          <a:off x="75324" y="3348595"/>
          <a:ext cx="858522" cy="858522"/>
        </a:xfrm>
        <a:prstGeom prst="ellipse">
          <a:avLst/>
        </a:prstGeom>
        <a:solidFill>
          <a:schemeClr val="lt1">
            <a:hueOff val="0"/>
            <a:satOff val="0"/>
            <a:lumOff val="0"/>
            <a:alphaOff val="0"/>
          </a:schemeClr>
        </a:solidFill>
        <a:ln w="25400" cap="flat" cmpd="sng" algn="ctr">
          <a:solidFill>
            <a:srgbClr val="E30713"/>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9E5B0D-ADED-4191-8EE8-135BAE64917B}">
      <dsp:nvSpPr>
        <dsp:cNvPr id="0" name=""/>
        <dsp:cNvSpPr/>
      </dsp:nvSpPr>
      <dsp:spPr>
        <a:xfrm>
          <a:off x="7074415" y="2610373"/>
          <a:ext cx="212984" cy="2669410"/>
        </a:xfrm>
        <a:custGeom>
          <a:avLst/>
          <a:gdLst/>
          <a:ahLst/>
          <a:cxnLst/>
          <a:rect l="0" t="0" r="0" b="0"/>
          <a:pathLst>
            <a:path>
              <a:moveTo>
                <a:pt x="0" y="0"/>
              </a:moveTo>
              <a:lnTo>
                <a:pt x="0" y="2669410"/>
              </a:lnTo>
              <a:lnTo>
                <a:pt x="212984" y="2669410"/>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397CA8-314F-401E-8DB5-C42B42CA93FB}">
      <dsp:nvSpPr>
        <dsp:cNvPr id="0" name=""/>
        <dsp:cNvSpPr/>
      </dsp:nvSpPr>
      <dsp:spPr>
        <a:xfrm>
          <a:off x="7074415" y="2610373"/>
          <a:ext cx="212984" cy="1661281"/>
        </a:xfrm>
        <a:custGeom>
          <a:avLst/>
          <a:gdLst/>
          <a:ahLst/>
          <a:cxnLst/>
          <a:rect l="0" t="0" r="0" b="0"/>
          <a:pathLst>
            <a:path>
              <a:moveTo>
                <a:pt x="0" y="0"/>
              </a:moveTo>
              <a:lnTo>
                <a:pt x="0" y="1661281"/>
              </a:lnTo>
              <a:lnTo>
                <a:pt x="212984" y="1661281"/>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6E9184-E08A-45FB-8B53-BABB1426199B}">
      <dsp:nvSpPr>
        <dsp:cNvPr id="0" name=""/>
        <dsp:cNvSpPr/>
      </dsp:nvSpPr>
      <dsp:spPr>
        <a:xfrm>
          <a:off x="7074415" y="2610373"/>
          <a:ext cx="212984" cy="653153"/>
        </a:xfrm>
        <a:custGeom>
          <a:avLst/>
          <a:gdLst/>
          <a:ahLst/>
          <a:cxnLst/>
          <a:rect l="0" t="0" r="0" b="0"/>
          <a:pathLst>
            <a:path>
              <a:moveTo>
                <a:pt x="0" y="0"/>
              </a:moveTo>
              <a:lnTo>
                <a:pt x="0" y="653153"/>
              </a:lnTo>
              <a:lnTo>
                <a:pt x="212984" y="65315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2EA0C0-00EB-4974-85F0-4BA5F85F7A26}">
      <dsp:nvSpPr>
        <dsp:cNvPr id="0" name=""/>
        <dsp:cNvSpPr/>
      </dsp:nvSpPr>
      <dsp:spPr>
        <a:xfrm>
          <a:off x="7596655" y="1602245"/>
          <a:ext cx="91440" cy="298178"/>
        </a:xfrm>
        <a:custGeom>
          <a:avLst/>
          <a:gdLst/>
          <a:ahLst/>
          <a:cxnLst/>
          <a:rect l="0" t="0" r="0" b="0"/>
          <a:pathLst>
            <a:path>
              <a:moveTo>
                <a:pt x="45720" y="0"/>
              </a:moveTo>
              <a:lnTo>
                <a:pt x="45720" y="29817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158EB9-0808-4610-BF18-8DCAD5705491}">
      <dsp:nvSpPr>
        <dsp:cNvPr id="0" name=""/>
        <dsp:cNvSpPr/>
      </dsp:nvSpPr>
      <dsp:spPr>
        <a:xfrm>
          <a:off x="4305605" y="652112"/>
          <a:ext cx="3336769" cy="298178"/>
        </a:xfrm>
        <a:custGeom>
          <a:avLst/>
          <a:gdLst/>
          <a:ahLst/>
          <a:cxnLst/>
          <a:rect l="0" t="0" r="0" b="0"/>
          <a:pathLst>
            <a:path>
              <a:moveTo>
                <a:pt x="0" y="0"/>
              </a:moveTo>
              <a:lnTo>
                <a:pt x="0" y="149089"/>
              </a:lnTo>
              <a:lnTo>
                <a:pt x="3336769" y="149089"/>
              </a:lnTo>
              <a:lnTo>
                <a:pt x="3336769" y="29817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C5AB5F-AA38-4B0C-B8C1-79FDC833BC02}">
      <dsp:nvSpPr>
        <dsp:cNvPr id="0" name=""/>
        <dsp:cNvSpPr/>
      </dsp:nvSpPr>
      <dsp:spPr>
        <a:xfrm>
          <a:off x="4849902" y="2610373"/>
          <a:ext cx="212984" cy="2669410"/>
        </a:xfrm>
        <a:custGeom>
          <a:avLst/>
          <a:gdLst/>
          <a:ahLst/>
          <a:cxnLst/>
          <a:rect l="0" t="0" r="0" b="0"/>
          <a:pathLst>
            <a:path>
              <a:moveTo>
                <a:pt x="0" y="0"/>
              </a:moveTo>
              <a:lnTo>
                <a:pt x="0" y="2669410"/>
              </a:lnTo>
              <a:lnTo>
                <a:pt x="212984" y="2669410"/>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B7779E-9B64-4E09-943D-4729E107A02D}">
      <dsp:nvSpPr>
        <dsp:cNvPr id="0" name=""/>
        <dsp:cNvSpPr/>
      </dsp:nvSpPr>
      <dsp:spPr>
        <a:xfrm>
          <a:off x="4849902" y="2610373"/>
          <a:ext cx="212984" cy="1661281"/>
        </a:xfrm>
        <a:custGeom>
          <a:avLst/>
          <a:gdLst/>
          <a:ahLst/>
          <a:cxnLst/>
          <a:rect l="0" t="0" r="0" b="0"/>
          <a:pathLst>
            <a:path>
              <a:moveTo>
                <a:pt x="0" y="0"/>
              </a:moveTo>
              <a:lnTo>
                <a:pt x="0" y="1661281"/>
              </a:lnTo>
              <a:lnTo>
                <a:pt x="212984" y="1661281"/>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59ECFD-76B3-4101-B3C0-2E103694F9F1}">
      <dsp:nvSpPr>
        <dsp:cNvPr id="0" name=""/>
        <dsp:cNvSpPr/>
      </dsp:nvSpPr>
      <dsp:spPr>
        <a:xfrm>
          <a:off x="4849902" y="2610373"/>
          <a:ext cx="254928" cy="624904"/>
        </a:xfrm>
        <a:custGeom>
          <a:avLst/>
          <a:gdLst/>
          <a:ahLst/>
          <a:cxnLst/>
          <a:rect l="0" t="0" r="0" b="0"/>
          <a:pathLst>
            <a:path>
              <a:moveTo>
                <a:pt x="0" y="0"/>
              </a:moveTo>
              <a:lnTo>
                <a:pt x="0" y="624904"/>
              </a:lnTo>
              <a:lnTo>
                <a:pt x="254928" y="624904"/>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C329A8-4E26-46C9-B2FC-2AFB2C432878}">
      <dsp:nvSpPr>
        <dsp:cNvPr id="0" name=""/>
        <dsp:cNvSpPr/>
      </dsp:nvSpPr>
      <dsp:spPr>
        <a:xfrm>
          <a:off x="5372142" y="1602245"/>
          <a:ext cx="91440" cy="298178"/>
        </a:xfrm>
        <a:custGeom>
          <a:avLst/>
          <a:gdLst/>
          <a:ahLst/>
          <a:cxnLst/>
          <a:rect l="0" t="0" r="0" b="0"/>
          <a:pathLst>
            <a:path>
              <a:moveTo>
                <a:pt x="45720" y="0"/>
              </a:moveTo>
              <a:lnTo>
                <a:pt x="45720" y="29817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CD6E68-986D-4125-BBDE-87C35E94800E}">
      <dsp:nvSpPr>
        <dsp:cNvPr id="0" name=""/>
        <dsp:cNvSpPr/>
      </dsp:nvSpPr>
      <dsp:spPr>
        <a:xfrm>
          <a:off x="4305605" y="652112"/>
          <a:ext cx="1112256" cy="298178"/>
        </a:xfrm>
        <a:custGeom>
          <a:avLst/>
          <a:gdLst/>
          <a:ahLst/>
          <a:cxnLst/>
          <a:rect l="0" t="0" r="0" b="0"/>
          <a:pathLst>
            <a:path>
              <a:moveTo>
                <a:pt x="0" y="0"/>
              </a:moveTo>
              <a:lnTo>
                <a:pt x="0" y="149089"/>
              </a:lnTo>
              <a:lnTo>
                <a:pt x="1112256" y="149089"/>
              </a:lnTo>
              <a:lnTo>
                <a:pt x="1112256" y="29817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721853-9671-4C7D-9483-68A628E63B50}">
      <dsp:nvSpPr>
        <dsp:cNvPr id="0" name=""/>
        <dsp:cNvSpPr/>
      </dsp:nvSpPr>
      <dsp:spPr>
        <a:xfrm>
          <a:off x="2625389" y="2610373"/>
          <a:ext cx="254928" cy="2641161"/>
        </a:xfrm>
        <a:custGeom>
          <a:avLst/>
          <a:gdLst/>
          <a:ahLst/>
          <a:cxnLst/>
          <a:rect l="0" t="0" r="0" b="0"/>
          <a:pathLst>
            <a:path>
              <a:moveTo>
                <a:pt x="0" y="0"/>
              </a:moveTo>
              <a:lnTo>
                <a:pt x="0" y="2641161"/>
              </a:lnTo>
              <a:lnTo>
                <a:pt x="254928" y="2641161"/>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1FD407-BBC4-4AE7-A186-EE177753FB8C}">
      <dsp:nvSpPr>
        <dsp:cNvPr id="0" name=""/>
        <dsp:cNvSpPr/>
      </dsp:nvSpPr>
      <dsp:spPr>
        <a:xfrm>
          <a:off x="2625389" y="2610373"/>
          <a:ext cx="254928" cy="1633032"/>
        </a:xfrm>
        <a:custGeom>
          <a:avLst/>
          <a:gdLst/>
          <a:ahLst/>
          <a:cxnLst/>
          <a:rect l="0" t="0" r="0" b="0"/>
          <a:pathLst>
            <a:path>
              <a:moveTo>
                <a:pt x="0" y="0"/>
              </a:moveTo>
              <a:lnTo>
                <a:pt x="0" y="1633032"/>
              </a:lnTo>
              <a:lnTo>
                <a:pt x="254928" y="1633032"/>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53CCA0-282F-48B5-8F70-A50B014C72CB}">
      <dsp:nvSpPr>
        <dsp:cNvPr id="0" name=""/>
        <dsp:cNvSpPr/>
      </dsp:nvSpPr>
      <dsp:spPr>
        <a:xfrm>
          <a:off x="2625389" y="2610373"/>
          <a:ext cx="254928" cy="624904"/>
        </a:xfrm>
        <a:custGeom>
          <a:avLst/>
          <a:gdLst/>
          <a:ahLst/>
          <a:cxnLst/>
          <a:rect l="0" t="0" r="0" b="0"/>
          <a:pathLst>
            <a:path>
              <a:moveTo>
                <a:pt x="0" y="0"/>
              </a:moveTo>
              <a:lnTo>
                <a:pt x="0" y="624904"/>
              </a:lnTo>
              <a:lnTo>
                <a:pt x="254928" y="624904"/>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A2E07E-B4B8-41CC-8600-278288B71DA1}">
      <dsp:nvSpPr>
        <dsp:cNvPr id="0" name=""/>
        <dsp:cNvSpPr/>
      </dsp:nvSpPr>
      <dsp:spPr>
        <a:xfrm>
          <a:off x="3147628" y="1602245"/>
          <a:ext cx="91440" cy="298178"/>
        </a:xfrm>
        <a:custGeom>
          <a:avLst/>
          <a:gdLst/>
          <a:ahLst/>
          <a:cxnLst/>
          <a:rect l="0" t="0" r="0" b="0"/>
          <a:pathLst>
            <a:path>
              <a:moveTo>
                <a:pt x="45720" y="0"/>
              </a:moveTo>
              <a:lnTo>
                <a:pt x="45720" y="29817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4E8046-E03C-4082-ACA2-EFAD7EA26D08}">
      <dsp:nvSpPr>
        <dsp:cNvPr id="0" name=""/>
        <dsp:cNvSpPr/>
      </dsp:nvSpPr>
      <dsp:spPr>
        <a:xfrm>
          <a:off x="3193348" y="652112"/>
          <a:ext cx="1112256" cy="298178"/>
        </a:xfrm>
        <a:custGeom>
          <a:avLst/>
          <a:gdLst/>
          <a:ahLst/>
          <a:cxnLst/>
          <a:rect l="0" t="0" r="0" b="0"/>
          <a:pathLst>
            <a:path>
              <a:moveTo>
                <a:pt x="1112256" y="0"/>
              </a:moveTo>
              <a:lnTo>
                <a:pt x="1112256" y="149089"/>
              </a:lnTo>
              <a:lnTo>
                <a:pt x="0" y="149089"/>
              </a:lnTo>
              <a:lnTo>
                <a:pt x="0" y="29817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9EF118-9B4A-49F1-B114-130E5C30EE2F}">
      <dsp:nvSpPr>
        <dsp:cNvPr id="0" name=""/>
        <dsp:cNvSpPr/>
      </dsp:nvSpPr>
      <dsp:spPr>
        <a:xfrm>
          <a:off x="400876" y="2610373"/>
          <a:ext cx="254928" cy="2641161"/>
        </a:xfrm>
        <a:custGeom>
          <a:avLst/>
          <a:gdLst/>
          <a:ahLst/>
          <a:cxnLst/>
          <a:rect l="0" t="0" r="0" b="0"/>
          <a:pathLst>
            <a:path>
              <a:moveTo>
                <a:pt x="0" y="0"/>
              </a:moveTo>
              <a:lnTo>
                <a:pt x="0" y="2641161"/>
              </a:lnTo>
              <a:lnTo>
                <a:pt x="254928" y="2641161"/>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60B0AA-78CC-464B-8FE4-7B53B460597E}">
      <dsp:nvSpPr>
        <dsp:cNvPr id="0" name=""/>
        <dsp:cNvSpPr/>
      </dsp:nvSpPr>
      <dsp:spPr>
        <a:xfrm>
          <a:off x="400876" y="2610373"/>
          <a:ext cx="254928" cy="1633032"/>
        </a:xfrm>
        <a:custGeom>
          <a:avLst/>
          <a:gdLst/>
          <a:ahLst/>
          <a:cxnLst/>
          <a:rect l="0" t="0" r="0" b="0"/>
          <a:pathLst>
            <a:path>
              <a:moveTo>
                <a:pt x="0" y="0"/>
              </a:moveTo>
              <a:lnTo>
                <a:pt x="0" y="1633032"/>
              </a:lnTo>
              <a:lnTo>
                <a:pt x="254928" y="1633032"/>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17DF3A-6BAE-4482-A513-400281DCCE34}">
      <dsp:nvSpPr>
        <dsp:cNvPr id="0" name=""/>
        <dsp:cNvSpPr/>
      </dsp:nvSpPr>
      <dsp:spPr>
        <a:xfrm>
          <a:off x="400876" y="2610373"/>
          <a:ext cx="254928" cy="624904"/>
        </a:xfrm>
        <a:custGeom>
          <a:avLst/>
          <a:gdLst/>
          <a:ahLst/>
          <a:cxnLst/>
          <a:rect l="0" t="0" r="0" b="0"/>
          <a:pathLst>
            <a:path>
              <a:moveTo>
                <a:pt x="0" y="0"/>
              </a:moveTo>
              <a:lnTo>
                <a:pt x="0" y="624904"/>
              </a:lnTo>
              <a:lnTo>
                <a:pt x="254928" y="624904"/>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4F9C0D-5DA0-4B48-A35D-C67570A0FDCF}">
      <dsp:nvSpPr>
        <dsp:cNvPr id="0" name=""/>
        <dsp:cNvSpPr/>
      </dsp:nvSpPr>
      <dsp:spPr>
        <a:xfrm>
          <a:off x="923115" y="1602245"/>
          <a:ext cx="91440" cy="298178"/>
        </a:xfrm>
        <a:custGeom>
          <a:avLst/>
          <a:gdLst/>
          <a:ahLst/>
          <a:cxnLst/>
          <a:rect l="0" t="0" r="0" b="0"/>
          <a:pathLst>
            <a:path>
              <a:moveTo>
                <a:pt x="45720" y="0"/>
              </a:moveTo>
              <a:lnTo>
                <a:pt x="45720" y="29817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4E9421-0444-4DB6-8A92-341F9AB5B5C4}">
      <dsp:nvSpPr>
        <dsp:cNvPr id="0" name=""/>
        <dsp:cNvSpPr/>
      </dsp:nvSpPr>
      <dsp:spPr>
        <a:xfrm>
          <a:off x="968835" y="652112"/>
          <a:ext cx="3336769" cy="298178"/>
        </a:xfrm>
        <a:custGeom>
          <a:avLst/>
          <a:gdLst/>
          <a:ahLst/>
          <a:cxnLst/>
          <a:rect l="0" t="0" r="0" b="0"/>
          <a:pathLst>
            <a:path>
              <a:moveTo>
                <a:pt x="3336769" y="0"/>
              </a:moveTo>
              <a:lnTo>
                <a:pt x="3336769" y="149089"/>
              </a:lnTo>
              <a:lnTo>
                <a:pt x="0" y="149089"/>
              </a:lnTo>
              <a:lnTo>
                <a:pt x="0" y="29817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447799-E1E3-4D49-8A90-BDED2B0EA4EF}">
      <dsp:nvSpPr>
        <dsp:cNvPr id="0" name=""/>
        <dsp:cNvSpPr/>
      </dsp:nvSpPr>
      <dsp:spPr>
        <a:xfrm>
          <a:off x="1460802" y="53873"/>
          <a:ext cx="5689606" cy="598238"/>
        </a:xfrm>
        <a:prstGeom prst="rect">
          <a:avLst/>
        </a:prstGeom>
        <a:solidFill>
          <a:srgbClr val="E30713"/>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nl-NL" sz="1800" b="1" kern="1200" dirty="0" smtClean="0"/>
            <a:t>HIV </a:t>
          </a:r>
          <a:r>
            <a:rPr lang="nl-NL" sz="1800" b="1" kern="1200" dirty="0" err="1" smtClean="0"/>
            <a:t>spending</a:t>
          </a:r>
          <a:r>
            <a:rPr lang="nl-NL" sz="1800" b="1" kern="1200" dirty="0" smtClean="0"/>
            <a:t> in low </a:t>
          </a:r>
          <a:r>
            <a:rPr lang="nl-NL" sz="1800" b="1" kern="1200" dirty="0" err="1" smtClean="0"/>
            <a:t>and</a:t>
          </a:r>
          <a:r>
            <a:rPr lang="nl-NL" sz="1800" b="1" kern="1200" dirty="0" smtClean="0"/>
            <a:t> </a:t>
          </a:r>
          <a:r>
            <a:rPr lang="nl-NL" sz="1800" b="1" kern="1200" dirty="0" err="1" smtClean="0"/>
            <a:t>middle</a:t>
          </a:r>
          <a:r>
            <a:rPr lang="nl-NL" sz="1800" b="1" kern="1200" dirty="0" smtClean="0"/>
            <a:t> </a:t>
          </a:r>
          <a:r>
            <a:rPr lang="nl-NL" sz="1800" b="1" kern="1200" dirty="0" err="1" smtClean="0"/>
            <a:t>income</a:t>
          </a:r>
          <a:r>
            <a:rPr lang="nl-NL" sz="1800" b="1" kern="1200" dirty="0" smtClean="0"/>
            <a:t> </a:t>
          </a:r>
          <a:r>
            <a:rPr lang="nl-NL" sz="1800" b="1" kern="1200" dirty="0" err="1" smtClean="0"/>
            <a:t>countries</a:t>
          </a:r>
          <a:endParaRPr lang="nl-NL" sz="1800" b="1" kern="1200" dirty="0" smtClean="0"/>
        </a:p>
        <a:p>
          <a:pPr lvl="0" algn="ctr" defTabSz="800100">
            <a:lnSpc>
              <a:spcPct val="90000"/>
            </a:lnSpc>
            <a:spcBef>
              <a:spcPct val="0"/>
            </a:spcBef>
            <a:spcAft>
              <a:spcPct val="35000"/>
            </a:spcAft>
          </a:pPr>
          <a:r>
            <a:rPr lang="nl-NL" sz="1800" b="1" kern="1200" dirty="0" smtClean="0"/>
            <a:t>$19 </a:t>
          </a:r>
          <a:r>
            <a:rPr lang="nl-NL" sz="1800" b="1" kern="1200" dirty="0" err="1" smtClean="0"/>
            <a:t>billion</a:t>
          </a:r>
          <a:r>
            <a:rPr lang="nl-NL" sz="1800" b="1" kern="1200" dirty="0" smtClean="0"/>
            <a:t> per </a:t>
          </a:r>
          <a:r>
            <a:rPr lang="nl-NL" sz="1800" b="1" kern="1200" dirty="0" err="1" smtClean="0"/>
            <a:t>year</a:t>
          </a:r>
          <a:endParaRPr lang="nl-NL" sz="1800" b="1" kern="1200" dirty="0"/>
        </a:p>
      </dsp:txBody>
      <dsp:txXfrm>
        <a:off x="1460802" y="53873"/>
        <a:ext cx="5689606" cy="598238"/>
      </dsp:txXfrm>
    </dsp:sp>
    <dsp:sp modelId="{19A47931-F30A-46AA-BAED-4FB5A184FFC3}">
      <dsp:nvSpPr>
        <dsp:cNvPr id="0" name=""/>
        <dsp:cNvSpPr/>
      </dsp:nvSpPr>
      <dsp:spPr>
        <a:xfrm>
          <a:off x="5668" y="950291"/>
          <a:ext cx="1926334" cy="651953"/>
        </a:xfrm>
        <a:prstGeom prst="rect">
          <a:avLst/>
        </a:prstGeom>
        <a:solidFill>
          <a:srgbClr val="119BCC"/>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nl-NL" sz="1300" b="1" kern="1200" dirty="0" err="1" smtClean="0"/>
            <a:t>Domestic</a:t>
          </a:r>
          <a:r>
            <a:rPr lang="nl-NL" sz="1300" b="1" kern="1200" dirty="0" smtClean="0"/>
            <a:t> </a:t>
          </a:r>
          <a:r>
            <a:rPr lang="nl-NL" sz="1300" b="1" kern="1200" dirty="0" err="1" smtClean="0"/>
            <a:t>governments</a:t>
          </a:r>
          <a:endParaRPr lang="nl-NL" sz="1300" b="1" kern="1200" dirty="0" smtClean="0"/>
        </a:p>
        <a:p>
          <a:pPr lvl="0" algn="ctr" defTabSz="577850">
            <a:lnSpc>
              <a:spcPct val="90000"/>
            </a:lnSpc>
            <a:spcBef>
              <a:spcPct val="0"/>
            </a:spcBef>
            <a:spcAft>
              <a:spcPct val="35000"/>
            </a:spcAft>
          </a:pPr>
          <a:r>
            <a:rPr lang="nl-NL" sz="1300" b="1" kern="1200" smtClean="0"/>
            <a:t>$11 </a:t>
          </a:r>
          <a:r>
            <a:rPr lang="nl-NL" sz="1300" b="1" kern="1200" dirty="0" err="1" smtClean="0"/>
            <a:t>billion</a:t>
          </a:r>
          <a:endParaRPr lang="nl-NL" sz="1300" b="1" kern="1200" dirty="0"/>
        </a:p>
      </dsp:txBody>
      <dsp:txXfrm>
        <a:off x="5668" y="950291"/>
        <a:ext cx="1926334" cy="651953"/>
      </dsp:txXfrm>
    </dsp:sp>
    <dsp:sp modelId="{4182DD24-3908-4D55-86BE-7720523F2057}">
      <dsp:nvSpPr>
        <dsp:cNvPr id="0" name=""/>
        <dsp:cNvSpPr/>
      </dsp:nvSpPr>
      <dsp:spPr>
        <a:xfrm>
          <a:off x="258886" y="1900423"/>
          <a:ext cx="1419898" cy="709949"/>
        </a:xfrm>
        <a:prstGeom prst="rect">
          <a:avLst/>
        </a:prstGeom>
        <a:solidFill>
          <a:schemeClr val="accent6">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nl-NL" sz="1400" b="1" kern="1200" dirty="0" err="1" smtClean="0"/>
            <a:t>Key</a:t>
          </a:r>
          <a:r>
            <a:rPr lang="nl-NL" sz="1400" b="1" kern="1200" dirty="0" smtClean="0"/>
            <a:t> </a:t>
          </a:r>
          <a:r>
            <a:rPr lang="nl-NL" sz="1400" b="1" kern="1200" dirty="0" err="1" smtClean="0"/>
            <a:t>populations</a:t>
          </a:r>
          <a:endParaRPr lang="nl-NL" sz="1400" b="1" kern="1200" dirty="0" smtClean="0"/>
        </a:p>
        <a:p>
          <a:pPr lvl="0" algn="ctr" defTabSz="622300">
            <a:lnSpc>
              <a:spcPct val="90000"/>
            </a:lnSpc>
            <a:spcBef>
              <a:spcPct val="0"/>
            </a:spcBef>
            <a:spcAft>
              <a:spcPct val="35000"/>
            </a:spcAft>
          </a:pPr>
          <a:r>
            <a:rPr lang="nl-NL" sz="1400" b="1" kern="1200" dirty="0" smtClean="0"/>
            <a:t>$ ???</a:t>
          </a:r>
          <a:endParaRPr lang="nl-NL" sz="1400" kern="1200" dirty="0"/>
        </a:p>
      </dsp:txBody>
      <dsp:txXfrm>
        <a:off x="258886" y="1900423"/>
        <a:ext cx="1419898" cy="709949"/>
      </dsp:txXfrm>
    </dsp:sp>
    <dsp:sp modelId="{57BD45C1-3B7B-4E87-825C-B4BAAFE76570}">
      <dsp:nvSpPr>
        <dsp:cNvPr id="0" name=""/>
        <dsp:cNvSpPr/>
      </dsp:nvSpPr>
      <dsp:spPr>
        <a:xfrm>
          <a:off x="655804" y="2880303"/>
          <a:ext cx="1419898" cy="709949"/>
        </a:xfrm>
        <a:prstGeom prst="rect">
          <a:avLst/>
        </a:prstGeom>
        <a:solidFill>
          <a:srgbClr val="EF5725"/>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nl-NL" sz="1400" b="1" kern="1200" dirty="0" smtClean="0"/>
            <a:t>MSM (+TG)</a:t>
          </a:r>
        </a:p>
        <a:p>
          <a:pPr lvl="0" algn="ctr" defTabSz="622300">
            <a:lnSpc>
              <a:spcPct val="90000"/>
            </a:lnSpc>
            <a:spcBef>
              <a:spcPct val="0"/>
            </a:spcBef>
            <a:spcAft>
              <a:spcPct val="35000"/>
            </a:spcAft>
          </a:pPr>
          <a:r>
            <a:rPr lang="nl-NL" sz="1400" b="1" kern="1200" dirty="0" smtClean="0"/>
            <a:t>$ ???</a:t>
          </a:r>
          <a:endParaRPr lang="nl-NL" sz="1400" b="1" kern="1200" dirty="0"/>
        </a:p>
      </dsp:txBody>
      <dsp:txXfrm>
        <a:off x="655804" y="2880303"/>
        <a:ext cx="1419898" cy="709949"/>
      </dsp:txXfrm>
    </dsp:sp>
    <dsp:sp modelId="{91D406A8-4F96-4133-82CA-00435F1FCFC6}">
      <dsp:nvSpPr>
        <dsp:cNvPr id="0" name=""/>
        <dsp:cNvSpPr/>
      </dsp:nvSpPr>
      <dsp:spPr>
        <a:xfrm>
          <a:off x="655804" y="3888431"/>
          <a:ext cx="1419898" cy="709949"/>
        </a:xfrm>
        <a:prstGeom prst="rect">
          <a:avLst/>
        </a:prstGeom>
        <a:solidFill>
          <a:srgbClr val="EF5725"/>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nl-NL" sz="1400" b="1" kern="1200" dirty="0" err="1" smtClean="0"/>
            <a:t>Sex</a:t>
          </a:r>
          <a:r>
            <a:rPr lang="nl-NL" sz="1400" b="1" kern="1200" dirty="0" smtClean="0"/>
            <a:t> </a:t>
          </a:r>
          <a:r>
            <a:rPr lang="nl-NL" sz="1400" b="1" kern="1200" dirty="0" err="1" smtClean="0"/>
            <a:t>workers</a:t>
          </a:r>
          <a:endParaRPr lang="nl-NL" sz="1400" b="1" kern="1200" dirty="0" smtClean="0"/>
        </a:p>
        <a:p>
          <a:pPr lvl="0" algn="ctr" defTabSz="622300">
            <a:lnSpc>
              <a:spcPct val="90000"/>
            </a:lnSpc>
            <a:spcBef>
              <a:spcPct val="0"/>
            </a:spcBef>
            <a:spcAft>
              <a:spcPct val="35000"/>
            </a:spcAft>
          </a:pPr>
          <a:r>
            <a:rPr lang="nl-NL" sz="1400" b="1" kern="1200" dirty="0" smtClean="0"/>
            <a:t>$ ???</a:t>
          </a:r>
          <a:endParaRPr lang="nl-NL" sz="1400" b="1" kern="1200" dirty="0"/>
        </a:p>
      </dsp:txBody>
      <dsp:txXfrm>
        <a:off x="655804" y="3888431"/>
        <a:ext cx="1419898" cy="709949"/>
      </dsp:txXfrm>
    </dsp:sp>
    <dsp:sp modelId="{813ECB0E-1B38-406B-BBE8-2C54A1D8DC8C}">
      <dsp:nvSpPr>
        <dsp:cNvPr id="0" name=""/>
        <dsp:cNvSpPr/>
      </dsp:nvSpPr>
      <dsp:spPr>
        <a:xfrm>
          <a:off x="655804" y="4896559"/>
          <a:ext cx="1419898" cy="709949"/>
        </a:xfrm>
        <a:prstGeom prst="rect">
          <a:avLst/>
        </a:prstGeom>
        <a:solidFill>
          <a:srgbClr val="EF5725"/>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nl-NL" sz="1400" b="1" kern="1200" dirty="0" smtClean="0"/>
            <a:t>People </a:t>
          </a:r>
          <a:r>
            <a:rPr lang="nl-NL" sz="1400" b="1" kern="1200" dirty="0" err="1" smtClean="0"/>
            <a:t>who</a:t>
          </a:r>
          <a:r>
            <a:rPr lang="nl-NL" sz="1400" b="1" kern="1200" dirty="0" smtClean="0"/>
            <a:t> </a:t>
          </a:r>
          <a:r>
            <a:rPr lang="nl-NL" sz="1400" b="1" kern="1200" dirty="0" err="1" smtClean="0"/>
            <a:t>inject</a:t>
          </a:r>
          <a:r>
            <a:rPr lang="nl-NL" sz="1400" b="1" kern="1200" dirty="0" smtClean="0"/>
            <a:t> drugs</a:t>
          </a:r>
        </a:p>
        <a:p>
          <a:pPr lvl="0" algn="ctr" defTabSz="622300">
            <a:lnSpc>
              <a:spcPct val="90000"/>
            </a:lnSpc>
            <a:spcBef>
              <a:spcPct val="0"/>
            </a:spcBef>
            <a:spcAft>
              <a:spcPct val="35000"/>
            </a:spcAft>
          </a:pPr>
          <a:r>
            <a:rPr lang="nl-NL" sz="1400" b="1" kern="1200" dirty="0" smtClean="0"/>
            <a:t>$ ???</a:t>
          </a:r>
          <a:endParaRPr lang="nl-NL" sz="1400" b="1" kern="1200" dirty="0"/>
        </a:p>
      </dsp:txBody>
      <dsp:txXfrm>
        <a:off x="655804" y="4896559"/>
        <a:ext cx="1419898" cy="709949"/>
      </dsp:txXfrm>
    </dsp:sp>
    <dsp:sp modelId="{BB551283-3ABA-4C8E-9A91-C397F7028F21}">
      <dsp:nvSpPr>
        <dsp:cNvPr id="0" name=""/>
        <dsp:cNvSpPr/>
      </dsp:nvSpPr>
      <dsp:spPr>
        <a:xfrm>
          <a:off x="2230181" y="950291"/>
          <a:ext cx="1926334" cy="651953"/>
        </a:xfrm>
        <a:prstGeom prst="rect">
          <a:avLst/>
        </a:prstGeom>
        <a:solidFill>
          <a:srgbClr val="119BCC"/>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nl-NL" sz="1300" b="1" kern="1200" dirty="0" err="1" smtClean="0"/>
            <a:t>Bilateral</a:t>
          </a:r>
          <a:r>
            <a:rPr lang="nl-NL" sz="1300" b="1" kern="1200" dirty="0" smtClean="0"/>
            <a:t> donor </a:t>
          </a:r>
          <a:r>
            <a:rPr lang="nl-NL" sz="1300" b="1" kern="1200" dirty="0" err="1" smtClean="0"/>
            <a:t>funding</a:t>
          </a:r>
          <a:endParaRPr lang="nl-NL" sz="1300" b="1" kern="1200" dirty="0" smtClean="0"/>
        </a:p>
        <a:p>
          <a:pPr lvl="0" algn="ctr" defTabSz="577850">
            <a:lnSpc>
              <a:spcPct val="90000"/>
            </a:lnSpc>
            <a:spcBef>
              <a:spcPct val="0"/>
            </a:spcBef>
            <a:spcAft>
              <a:spcPct val="35000"/>
            </a:spcAft>
          </a:pPr>
          <a:r>
            <a:rPr lang="nl-NL" sz="1300" b="1" kern="1200" dirty="0" smtClean="0"/>
            <a:t>$5,6 </a:t>
          </a:r>
          <a:r>
            <a:rPr lang="nl-NL" sz="1300" b="1" kern="1200" dirty="0" err="1" smtClean="0"/>
            <a:t>billion</a:t>
          </a:r>
          <a:endParaRPr lang="nl-NL" sz="1300" b="1" kern="1200" dirty="0"/>
        </a:p>
      </dsp:txBody>
      <dsp:txXfrm>
        <a:off x="2230181" y="950291"/>
        <a:ext cx="1926334" cy="651953"/>
      </dsp:txXfrm>
    </dsp:sp>
    <dsp:sp modelId="{3211D40C-E1A2-465D-A283-0C436F2B3CDA}">
      <dsp:nvSpPr>
        <dsp:cNvPr id="0" name=""/>
        <dsp:cNvSpPr/>
      </dsp:nvSpPr>
      <dsp:spPr>
        <a:xfrm>
          <a:off x="2483399" y="1900423"/>
          <a:ext cx="1419898" cy="709949"/>
        </a:xfrm>
        <a:prstGeom prst="rect">
          <a:avLst/>
        </a:prstGeom>
        <a:solidFill>
          <a:schemeClr val="accent6">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nl-NL" sz="1400" b="1" kern="1200" dirty="0" err="1" smtClean="0"/>
            <a:t>Key</a:t>
          </a:r>
          <a:r>
            <a:rPr lang="nl-NL" sz="1400" b="1" kern="1200" dirty="0" smtClean="0"/>
            <a:t> </a:t>
          </a:r>
          <a:r>
            <a:rPr lang="nl-NL" sz="1400" b="1" kern="1200" dirty="0" err="1" smtClean="0"/>
            <a:t>populations</a:t>
          </a:r>
          <a:endParaRPr lang="nl-NL" sz="1400" b="1" kern="1200" dirty="0" smtClean="0"/>
        </a:p>
        <a:p>
          <a:pPr lvl="0" algn="ctr" defTabSz="622300">
            <a:lnSpc>
              <a:spcPct val="90000"/>
            </a:lnSpc>
            <a:spcBef>
              <a:spcPct val="0"/>
            </a:spcBef>
            <a:spcAft>
              <a:spcPct val="35000"/>
            </a:spcAft>
          </a:pPr>
          <a:r>
            <a:rPr lang="nl-NL" sz="1400" b="1" kern="1200" dirty="0" smtClean="0"/>
            <a:t>$ ???</a:t>
          </a:r>
          <a:endParaRPr lang="nl-NL" sz="1400" kern="1200" dirty="0"/>
        </a:p>
      </dsp:txBody>
      <dsp:txXfrm>
        <a:off x="2483399" y="1900423"/>
        <a:ext cx="1419898" cy="709949"/>
      </dsp:txXfrm>
    </dsp:sp>
    <dsp:sp modelId="{19119987-C2EA-474D-8CE8-1550BCB7DB37}">
      <dsp:nvSpPr>
        <dsp:cNvPr id="0" name=""/>
        <dsp:cNvSpPr/>
      </dsp:nvSpPr>
      <dsp:spPr>
        <a:xfrm>
          <a:off x="2880317" y="2880303"/>
          <a:ext cx="1419898" cy="709949"/>
        </a:xfrm>
        <a:prstGeom prst="rect">
          <a:avLst/>
        </a:prstGeom>
        <a:solidFill>
          <a:srgbClr val="EF5725"/>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nl-NL" sz="1400" b="1" kern="1200" dirty="0" smtClean="0"/>
            <a:t>MSM (+TG)</a:t>
          </a:r>
        </a:p>
        <a:p>
          <a:pPr lvl="0" algn="ctr" defTabSz="622300">
            <a:lnSpc>
              <a:spcPct val="90000"/>
            </a:lnSpc>
            <a:spcBef>
              <a:spcPct val="0"/>
            </a:spcBef>
            <a:spcAft>
              <a:spcPct val="35000"/>
            </a:spcAft>
          </a:pPr>
          <a:r>
            <a:rPr lang="nl-NL" sz="1400" b="1" kern="1200" dirty="0" smtClean="0"/>
            <a:t>$ ???</a:t>
          </a:r>
          <a:endParaRPr lang="nl-NL" sz="1400" b="1" kern="1200" dirty="0"/>
        </a:p>
      </dsp:txBody>
      <dsp:txXfrm>
        <a:off x="2880317" y="2880303"/>
        <a:ext cx="1419898" cy="709949"/>
      </dsp:txXfrm>
    </dsp:sp>
    <dsp:sp modelId="{A4D6263F-BF92-44C4-A406-CC36C756E9B9}">
      <dsp:nvSpPr>
        <dsp:cNvPr id="0" name=""/>
        <dsp:cNvSpPr/>
      </dsp:nvSpPr>
      <dsp:spPr>
        <a:xfrm>
          <a:off x="2880317" y="3888431"/>
          <a:ext cx="1419898" cy="709949"/>
        </a:xfrm>
        <a:prstGeom prst="rect">
          <a:avLst/>
        </a:prstGeom>
        <a:solidFill>
          <a:srgbClr val="EF5725"/>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nl-NL" sz="1400" b="1" kern="1200" dirty="0" err="1" smtClean="0"/>
            <a:t>Sex</a:t>
          </a:r>
          <a:r>
            <a:rPr lang="nl-NL" sz="1400" b="1" kern="1200" dirty="0" smtClean="0"/>
            <a:t> </a:t>
          </a:r>
          <a:r>
            <a:rPr lang="nl-NL" sz="1400" b="1" kern="1200" dirty="0" err="1" smtClean="0"/>
            <a:t>workers</a:t>
          </a:r>
          <a:endParaRPr lang="nl-NL" sz="1400" b="1" kern="1200" dirty="0" smtClean="0"/>
        </a:p>
        <a:p>
          <a:pPr lvl="0" algn="ctr" defTabSz="622300">
            <a:lnSpc>
              <a:spcPct val="90000"/>
            </a:lnSpc>
            <a:spcBef>
              <a:spcPct val="0"/>
            </a:spcBef>
            <a:spcAft>
              <a:spcPct val="35000"/>
            </a:spcAft>
          </a:pPr>
          <a:r>
            <a:rPr lang="nl-NL" sz="1400" b="1" kern="1200" dirty="0" smtClean="0"/>
            <a:t>$ ???</a:t>
          </a:r>
          <a:endParaRPr lang="nl-NL" sz="1400" b="1" kern="1200" dirty="0"/>
        </a:p>
      </dsp:txBody>
      <dsp:txXfrm>
        <a:off x="2880317" y="3888431"/>
        <a:ext cx="1419898" cy="709949"/>
      </dsp:txXfrm>
    </dsp:sp>
    <dsp:sp modelId="{1619FB4F-F080-4934-85BF-869569157782}">
      <dsp:nvSpPr>
        <dsp:cNvPr id="0" name=""/>
        <dsp:cNvSpPr/>
      </dsp:nvSpPr>
      <dsp:spPr>
        <a:xfrm>
          <a:off x="2880317" y="4896559"/>
          <a:ext cx="1419898" cy="709949"/>
        </a:xfrm>
        <a:prstGeom prst="rect">
          <a:avLst/>
        </a:prstGeom>
        <a:solidFill>
          <a:srgbClr val="EF5725"/>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nl-NL" sz="1400" b="1" kern="1200" dirty="0" smtClean="0"/>
            <a:t>People </a:t>
          </a:r>
          <a:r>
            <a:rPr lang="nl-NL" sz="1400" b="1" kern="1200" dirty="0" err="1" smtClean="0"/>
            <a:t>who</a:t>
          </a:r>
          <a:r>
            <a:rPr lang="nl-NL" sz="1400" b="1" kern="1200" dirty="0" smtClean="0"/>
            <a:t> </a:t>
          </a:r>
          <a:r>
            <a:rPr lang="nl-NL" sz="1400" b="1" kern="1200" dirty="0" err="1" smtClean="0"/>
            <a:t>inject</a:t>
          </a:r>
          <a:r>
            <a:rPr lang="nl-NL" sz="1400" b="1" kern="1200" dirty="0" smtClean="0"/>
            <a:t> drugs</a:t>
          </a:r>
        </a:p>
        <a:p>
          <a:pPr lvl="0" algn="ctr" defTabSz="622300">
            <a:lnSpc>
              <a:spcPct val="90000"/>
            </a:lnSpc>
            <a:spcBef>
              <a:spcPct val="0"/>
            </a:spcBef>
            <a:spcAft>
              <a:spcPct val="35000"/>
            </a:spcAft>
          </a:pPr>
          <a:r>
            <a:rPr lang="nl-NL" sz="1400" b="1" kern="1200" dirty="0" smtClean="0"/>
            <a:t>$ ???</a:t>
          </a:r>
          <a:endParaRPr lang="nl-NL" sz="1400" b="1" kern="1200" dirty="0"/>
        </a:p>
      </dsp:txBody>
      <dsp:txXfrm>
        <a:off x="2880317" y="4896559"/>
        <a:ext cx="1419898" cy="709949"/>
      </dsp:txXfrm>
    </dsp:sp>
    <dsp:sp modelId="{A63EBD20-459E-4792-A744-302619466563}">
      <dsp:nvSpPr>
        <dsp:cNvPr id="0" name=""/>
        <dsp:cNvSpPr/>
      </dsp:nvSpPr>
      <dsp:spPr>
        <a:xfrm>
          <a:off x="4454694" y="950291"/>
          <a:ext cx="1926334" cy="651953"/>
        </a:xfrm>
        <a:prstGeom prst="rect">
          <a:avLst/>
        </a:prstGeom>
        <a:solidFill>
          <a:srgbClr val="119BCC"/>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nl-NL" sz="1300" b="1" kern="1200" dirty="0" smtClean="0"/>
            <a:t>Donor </a:t>
          </a:r>
          <a:r>
            <a:rPr lang="nl-NL" sz="1300" b="1" kern="1200" dirty="0" err="1" smtClean="0"/>
            <a:t>governments</a:t>
          </a:r>
          <a:r>
            <a:rPr lang="nl-NL" sz="1300" b="1" kern="1200" dirty="0" smtClean="0"/>
            <a:t> </a:t>
          </a:r>
          <a:r>
            <a:rPr lang="nl-NL" sz="1300" b="1" kern="1200" dirty="0" err="1" smtClean="0"/>
            <a:t>to</a:t>
          </a:r>
          <a:r>
            <a:rPr lang="nl-NL" sz="1300" b="1" kern="1200" dirty="0" smtClean="0"/>
            <a:t> Global Fund / </a:t>
          </a:r>
          <a:r>
            <a:rPr lang="nl-NL" sz="1300" b="1" kern="1200" dirty="0" err="1" smtClean="0"/>
            <a:t>Unitaid</a:t>
          </a:r>
          <a:endParaRPr lang="nl-NL" sz="1300" b="1" kern="1200" dirty="0" smtClean="0"/>
        </a:p>
        <a:p>
          <a:pPr lvl="0" algn="ctr" defTabSz="577850">
            <a:lnSpc>
              <a:spcPct val="90000"/>
            </a:lnSpc>
            <a:spcBef>
              <a:spcPct val="0"/>
            </a:spcBef>
            <a:spcAft>
              <a:spcPct val="35000"/>
            </a:spcAft>
          </a:pPr>
          <a:r>
            <a:rPr lang="nl-NL" sz="1300" b="1" kern="1200" dirty="0" smtClean="0"/>
            <a:t>$1,6 </a:t>
          </a:r>
          <a:r>
            <a:rPr lang="nl-NL" sz="1300" b="1" kern="1200" dirty="0" err="1" smtClean="0"/>
            <a:t>billion</a:t>
          </a:r>
          <a:endParaRPr lang="nl-NL" sz="1300" b="1" kern="1200" dirty="0"/>
        </a:p>
      </dsp:txBody>
      <dsp:txXfrm>
        <a:off x="4454694" y="950291"/>
        <a:ext cx="1926334" cy="651953"/>
      </dsp:txXfrm>
    </dsp:sp>
    <dsp:sp modelId="{8178C00B-4D20-4CA9-8882-2538EA657C55}">
      <dsp:nvSpPr>
        <dsp:cNvPr id="0" name=""/>
        <dsp:cNvSpPr/>
      </dsp:nvSpPr>
      <dsp:spPr>
        <a:xfrm>
          <a:off x="4707912" y="1900423"/>
          <a:ext cx="1419898" cy="709949"/>
        </a:xfrm>
        <a:prstGeom prst="rect">
          <a:avLst/>
        </a:prstGeom>
        <a:solidFill>
          <a:schemeClr val="accent6">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nl-NL" sz="1400" b="1" kern="1200" dirty="0" err="1" smtClean="0"/>
            <a:t>Key</a:t>
          </a:r>
          <a:r>
            <a:rPr lang="nl-NL" sz="1400" b="1" kern="1200" dirty="0" smtClean="0"/>
            <a:t> </a:t>
          </a:r>
          <a:r>
            <a:rPr lang="nl-NL" sz="1400" b="1" kern="1200" dirty="0" err="1" smtClean="0"/>
            <a:t>populations</a:t>
          </a:r>
          <a:endParaRPr lang="nl-NL" sz="1400" b="1" kern="1200" dirty="0" smtClean="0"/>
        </a:p>
        <a:p>
          <a:pPr lvl="0" algn="ctr" defTabSz="622300">
            <a:lnSpc>
              <a:spcPct val="90000"/>
            </a:lnSpc>
            <a:spcBef>
              <a:spcPct val="0"/>
            </a:spcBef>
            <a:spcAft>
              <a:spcPct val="35000"/>
            </a:spcAft>
          </a:pPr>
          <a:r>
            <a:rPr lang="nl-NL" sz="1400" b="1" kern="1200" dirty="0" smtClean="0"/>
            <a:t>$ ???</a:t>
          </a:r>
          <a:endParaRPr lang="nl-NL" sz="1400" kern="1200" dirty="0"/>
        </a:p>
      </dsp:txBody>
      <dsp:txXfrm>
        <a:off x="4707912" y="1900423"/>
        <a:ext cx="1419898" cy="709949"/>
      </dsp:txXfrm>
    </dsp:sp>
    <dsp:sp modelId="{53437A49-A684-43A1-9424-87B2DAF59729}">
      <dsp:nvSpPr>
        <dsp:cNvPr id="0" name=""/>
        <dsp:cNvSpPr/>
      </dsp:nvSpPr>
      <dsp:spPr>
        <a:xfrm>
          <a:off x="5104831" y="2880303"/>
          <a:ext cx="1419898" cy="709949"/>
        </a:xfrm>
        <a:prstGeom prst="rect">
          <a:avLst/>
        </a:prstGeom>
        <a:solidFill>
          <a:srgbClr val="EF5725"/>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nl-NL" sz="1400" b="1" kern="1200" dirty="0" smtClean="0"/>
            <a:t>MSM (+TG)</a:t>
          </a:r>
        </a:p>
        <a:p>
          <a:pPr lvl="0" algn="ctr" defTabSz="622300">
            <a:lnSpc>
              <a:spcPct val="90000"/>
            </a:lnSpc>
            <a:spcBef>
              <a:spcPct val="0"/>
            </a:spcBef>
            <a:spcAft>
              <a:spcPct val="35000"/>
            </a:spcAft>
          </a:pPr>
          <a:r>
            <a:rPr lang="nl-NL" sz="1400" b="1" kern="1200" dirty="0" smtClean="0"/>
            <a:t>$ ???</a:t>
          </a:r>
          <a:endParaRPr lang="nl-NL" sz="1400" b="1" kern="1200" dirty="0"/>
        </a:p>
      </dsp:txBody>
      <dsp:txXfrm>
        <a:off x="5104831" y="2880303"/>
        <a:ext cx="1419898" cy="709949"/>
      </dsp:txXfrm>
    </dsp:sp>
    <dsp:sp modelId="{94730968-612E-490B-BB83-F38FC2192E35}">
      <dsp:nvSpPr>
        <dsp:cNvPr id="0" name=""/>
        <dsp:cNvSpPr/>
      </dsp:nvSpPr>
      <dsp:spPr>
        <a:xfrm>
          <a:off x="5062887" y="3916680"/>
          <a:ext cx="1419898" cy="709949"/>
        </a:xfrm>
        <a:prstGeom prst="rect">
          <a:avLst/>
        </a:prstGeom>
        <a:solidFill>
          <a:srgbClr val="EF5725"/>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nl-NL" sz="1400" b="1" kern="1200" dirty="0" err="1" smtClean="0"/>
            <a:t>Sex</a:t>
          </a:r>
          <a:r>
            <a:rPr lang="nl-NL" sz="1400" b="1" kern="1200" dirty="0" smtClean="0"/>
            <a:t> </a:t>
          </a:r>
          <a:r>
            <a:rPr lang="nl-NL" sz="1400" b="1" kern="1200" dirty="0" err="1" smtClean="0"/>
            <a:t>workers</a:t>
          </a:r>
          <a:endParaRPr lang="nl-NL" sz="1400" b="1" kern="1200" dirty="0" smtClean="0"/>
        </a:p>
        <a:p>
          <a:pPr lvl="0" algn="ctr" defTabSz="622300">
            <a:lnSpc>
              <a:spcPct val="90000"/>
            </a:lnSpc>
            <a:spcBef>
              <a:spcPct val="0"/>
            </a:spcBef>
            <a:spcAft>
              <a:spcPct val="35000"/>
            </a:spcAft>
          </a:pPr>
          <a:r>
            <a:rPr lang="nl-NL" sz="1400" b="1" kern="1200" dirty="0" smtClean="0"/>
            <a:t>$ ???</a:t>
          </a:r>
          <a:endParaRPr lang="nl-NL" sz="1400" b="1" kern="1200" dirty="0"/>
        </a:p>
      </dsp:txBody>
      <dsp:txXfrm>
        <a:off x="5062887" y="3916680"/>
        <a:ext cx="1419898" cy="709949"/>
      </dsp:txXfrm>
    </dsp:sp>
    <dsp:sp modelId="{9ABDC7AB-984C-489D-8F9A-D61D32F105D3}">
      <dsp:nvSpPr>
        <dsp:cNvPr id="0" name=""/>
        <dsp:cNvSpPr/>
      </dsp:nvSpPr>
      <dsp:spPr>
        <a:xfrm>
          <a:off x="5062887" y="4924808"/>
          <a:ext cx="1419898" cy="709949"/>
        </a:xfrm>
        <a:prstGeom prst="rect">
          <a:avLst/>
        </a:prstGeom>
        <a:solidFill>
          <a:srgbClr val="EF5725"/>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nl-NL" sz="1400" b="1" kern="1200" dirty="0" smtClean="0"/>
            <a:t>People </a:t>
          </a:r>
          <a:r>
            <a:rPr lang="nl-NL" sz="1400" b="1" kern="1200" dirty="0" err="1" smtClean="0"/>
            <a:t>who</a:t>
          </a:r>
          <a:r>
            <a:rPr lang="nl-NL" sz="1400" b="1" kern="1200" dirty="0" smtClean="0"/>
            <a:t> </a:t>
          </a:r>
          <a:r>
            <a:rPr lang="nl-NL" sz="1400" b="1" kern="1200" dirty="0" err="1" smtClean="0"/>
            <a:t>inject</a:t>
          </a:r>
          <a:r>
            <a:rPr lang="nl-NL" sz="1400" b="1" kern="1200" dirty="0" smtClean="0"/>
            <a:t> drugs</a:t>
          </a:r>
        </a:p>
        <a:p>
          <a:pPr lvl="0" algn="ctr" defTabSz="622300">
            <a:lnSpc>
              <a:spcPct val="90000"/>
            </a:lnSpc>
            <a:spcBef>
              <a:spcPct val="0"/>
            </a:spcBef>
            <a:spcAft>
              <a:spcPct val="35000"/>
            </a:spcAft>
          </a:pPr>
          <a:r>
            <a:rPr lang="nl-NL" sz="1400" b="1" kern="1200" dirty="0" smtClean="0"/>
            <a:t>$ ???</a:t>
          </a:r>
          <a:endParaRPr lang="nl-NL" sz="1400" b="1" kern="1200" dirty="0"/>
        </a:p>
      </dsp:txBody>
      <dsp:txXfrm>
        <a:off x="5062887" y="4924808"/>
        <a:ext cx="1419898" cy="709949"/>
      </dsp:txXfrm>
    </dsp:sp>
    <dsp:sp modelId="{058E9C49-868C-4DEB-A2A5-92EE0D18F733}">
      <dsp:nvSpPr>
        <dsp:cNvPr id="0" name=""/>
        <dsp:cNvSpPr/>
      </dsp:nvSpPr>
      <dsp:spPr>
        <a:xfrm>
          <a:off x="6679207" y="950291"/>
          <a:ext cx="1926334" cy="651953"/>
        </a:xfrm>
        <a:prstGeom prst="rect">
          <a:avLst/>
        </a:prstGeom>
        <a:solidFill>
          <a:srgbClr val="119BCC"/>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nl-NL" sz="1300" b="1" kern="1200" dirty="0" err="1" smtClean="0"/>
            <a:t>Philanthropic</a:t>
          </a:r>
          <a:r>
            <a:rPr lang="nl-NL" sz="1300" b="1" kern="1200" dirty="0" smtClean="0"/>
            <a:t> donors</a:t>
          </a:r>
        </a:p>
        <a:p>
          <a:pPr lvl="0" algn="ctr" defTabSz="577850">
            <a:lnSpc>
              <a:spcPct val="90000"/>
            </a:lnSpc>
            <a:spcBef>
              <a:spcPct val="0"/>
            </a:spcBef>
            <a:spcAft>
              <a:spcPct val="35000"/>
            </a:spcAft>
          </a:pPr>
          <a:r>
            <a:rPr lang="nl-NL" sz="1300" b="1" kern="1200" dirty="0" smtClean="0"/>
            <a:t>$680million</a:t>
          </a:r>
          <a:endParaRPr lang="nl-NL" sz="1300" b="1" kern="1200" dirty="0"/>
        </a:p>
      </dsp:txBody>
      <dsp:txXfrm>
        <a:off x="6679207" y="950291"/>
        <a:ext cx="1926334" cy="651953"/>
      </dsp:txXfrm>
    </dsp:sp>
    <dsp:sp modelId="{5C4B38A8-746D-4A15-8604-5BD8B9F0EB08}">
      <dsp:nvSpPr>
        <dsp:cNvPr id="0" name=""/>
        <dsp:cNvSpPr/>
      </dsp:nvSpPr>
      <dsp:spPr>
        <a:xfrm>
          <a:off x="6932425" y="1900423"/>
          <a:ext cx="1419898" cy="709949"/>
        </a:xfrm>
        <a:prstGeom prst="rect">
          <a:avLst/>
        </a:prstGeom>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nl-NL" sz="1400" b="1" kern="1200" dirty="0" err="1" smtClean="0"/>
            <a:t>Key</a:t>
          </a:r>
          <a:r>
            <a:rPr lang="nl-NL" sz="1400" b="1" kern="1200" dirty="0" smtClean="0"/>
            <a:t> </a:t>
          </a:r>
          <a:r>
            <a:rPr lang="nl-NL" sz="1400" b="1" kern="1200" dirty="0" err="1" smtClean="0"/>
            <a:t>populations</a:t>
          </a:r>
          <a:endParaRPr lang="nl-NL" sz="1400" b="1" kern="1200" dirty="0" smtClean="0"/>
        </a:p>
        <a:p>
          <a:pPr lvl="0" algn="ctr" defTabSz="622300">
            <a:lnSpc>
              <a:spcPct val="90000"/>
            </a:lnSpc>
            <a:spcBef>
              <a:spcPct val="0"/>
            </a:spcBef>
            <a:spcAft>
              <a:spcPct val="35000"/>
            </a:spcAft>
          </a:pPr>
          <a:r>
            <a:rPr lang="nl-NL" sz="1400" b="1" kern="1200" dirty="0" smtClean="0"/>
            <a:t>$87,5 </a:t>
          </a:r>
          <a:r>
            <a:rPr lang="nl-NL" sz="1400" b="1" kern="1200" dirty="0" err="1" smtClean="0"/>
            <a:t>million</a:t>
          </a:r>
          <a:endParaRPr lang="nl-NL" sz="1400" b="1" kern="1200" dirty="0"/>
        </a:p>
      </dsp:txBody>
      <dsp:txXfrm>
        <a:off x="6932425" y="1900423"/>
        <a:ext cx="1419898" cy="709949"/>
      </dsp:txXfrm>
    </dsp:sp>
    <dsp:sp modelId="{A4919510-8193-48C6-AB7C-2379F4FEB9C6}">
      <dsp:nvSpPr>
        <dsp:cNvPr id="0" name=""/>
        <dsp:cNvSpPr/>
      </dsp:nvSpPr>
      <dsp:spPr>
        <a:xfrm>
          <a:off x="7287400" y="2908552"/>
          <a:ext cx="1419898" cy="709949"/>
        </a:xfrm>
        <a:prstGeom prst="rect">
          <a:avLst/>
        </a:prstGeom>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nl-NL" sz="1400" b="1" kern="1200" dirty="0" smtClean="0"/>
            <a:t>MSM (+TG)</a:t>
          </a:r>
        </a:p>
        <a:p>
          <a:pPr lvl="0" algn="ctr" defTabSz="622300">
            <a:lnSpc>
              <a:spcPct val="90000"/>
            </a:lnSpc>
            <a:spcBef>
              <a:spcPct val="0"/>
            </a:spcBef>
            <a:spcAft>
              <a:spcPct val="35000"/>
            </a:spcAft>
          </a:pPr>
          <a:r>
            <a:rPr lang="nl-NL" sz="1400" b="1" kern="1200" dirty="0" smtClean="0"/>
            <a:t>$47,9 </a:t>
          </a:r>
          <a:r>
            <a:rPr lang="nl-NL" sz="1400" b="1" kern="1200" dirty="0" err="1" smtClean="0"/>
            <a:t>million</a:t>
          </a:r>
          <a:endParaRPr lang="nl-NL" sz="1400" b="1" kern="1200" dirty="0"/>
        </a:p>
      </dsp:txBody>
      <dsp:txXfrm>
        <a:off x="7287400" y="2908552"/>
        <a:ext cx="1419898" cy="709949"/>
      </dsp:txXfrm>
    </dsp:sp>
    <dsp:sp modelId="{774683F6-24AA-4A82-BA60-55BF85C75378}">
      <dsp:nvSpPr>
        <dsp:cNvPr id="0" name=""/>
        <dsp:cNvSpPr/>
      </dsp:nvSpPr>
      <dsp:spPr>
        <a:xfrm>
          <a:off x="7287400" y="3916680"/>
          <a:ext cx="1419898" cy="709949"/>
        </a:xfrm>
        <a:prstGeom prst="rect">
          <a:avLst/>
        </a:prstGeom>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nl-NL" sz="1400" b="1" kern="1200" dirty="0" err="1" smtClean="0"/>
            <a:t>Sex</a:t>
          </a:r>
          <a:r>
            <a:rPr lang="nl-NL" sz="1400" b="1" kern="1200" dirty="0" smtClean="0"/>
            <a:t> </a:t>
          </a:r>
          <a:r>
            <a:rPr lang="nl-NL" sz="1400" b="1" kern="1200" dirty="0" err="1" smtClean="0"/>
            <a:t>workers</a:t>
          </a:r>
          <a:endParaRPr lang="nl-NL" sz="1400" b="1" kern="1200" dirty="0" smtClean="0"/>
        </a:p>
        <a:p>
          <a:pPr lvl="0" algn="ctr" defTabSz="622300">
            <a:lnSpc>
              <a:spcPct val="90000"/>
            </a:lnSpc>
            <a:spcBef>
              <a:spcPct val="0"/>
            </a:spcBef>
            <a:spcAft>
              <a:spcPct val="35000"/>
            </a:spcAft>
          </a:pPr>
          <a:r>
            <a:rPr lang="nl-NL" sz="1400" b="1" kern="1200" dirty="0" smtClean="0"/>
            <a:t>$18,4 </a:t>
          </a:r>
          <a:r>
            <a:rPr lang="nl-NL" sz="1400" b="1" kern="1200" dirty="0" err="1" smtClean="0"/>
            <a:t>million</a:t>
          </a:r>
          <a:endParaRPr lang="nl-NL" sz="1400" b="1" kern="1200" dirty="0"/>
        </a:p>
      </dsp:txBody>
      <dsp:txXfrm>
        <a:off x="7287400" y="3916680"/>
        <a:ext cx="1419898" cy="709949"/>
      </dsp:txXfrm>
    </dsp:sp>
    <dsp:sp modelId="{E89979B5-B3FE-4600-8857-48C236F4D51A}">
      <dsp:nvSpPr>
        <dsp:cNvPr id="0" name=""/>
        <dsp:cNvSpPr/>
      </dsp:nvSpPr>
      <dsp:spPr>
        <a:xfrm>
          <a:off x="7287400" y="4924808"/>
          <a:ext cx="1419898" cy="709949"/>
        </a:xfrm>
        <a:prstGeom prst="rect">
          <a:avLst/>
        </a:prstGeom>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nl-NL" sz="1400" b="1" kern="1200" dirty="0" smtClean="0"/>
            <a:t>People </a:t>
          </a:r>
          <a:r>
            <a:rPr lang="nl-NL" sz="1400" b="1" kern="1200" dirty="0" err="1" smtClean="0"/>
            <a:t>who</a:t>
          </a:r>
          <a:r>
            <a:rPr lang="nl-NL" sz="1400" b="1" kern="1200" dirty="0" smtClean="0"/>
            <a:t> </a:t>
          </a:r>
          <a:r>
            <a:rPr lang="nl-NL" sz="1400" b="1" kern="1200" dirty="0" err="1" smtClean="0"/>
            <a:t>inject</a:t>
          </a:r>
          <a:r>
            <a:rPr lang="nl-NL" sz="1400" b="1" kern="1200" dirty="0" smtClean="0"/>
            <a:t> drugs</a:t>
          </a:r>
        </a:p>
        <a:p>
          <a:pPr lvl="0" algn="ctr" defTabSz="622300">
            <a:lnSpc>
              <a:spcPct val="90000"/>
            </a:lnSpc>
            <a:spcBef>
              <a:spcPct val="0"/>
            </a:spcBef>
            <a:spcAft>
              <a:spcPct val="35000"/>
            </a:spcAft>
          </a:pPr>
          <a:r>
            <a:rPr lang="nl-NL" sz="1400" b="1" kern="1200" dirty="0" smtClean="0"/>
            <a:t>$21,1 </a:t>
          </a:r>
          <a:r>
            <a:rPr lang="nl-NL" sz="1400" b="1" kern="1200" dirty="0" err="1" smtClean="0"/>
            <a:t>million</a:t>
          </a:r>
          <a:endParaRPr lang="nl-NL" sz="1400" b="1" kern="1200" dirty="0"/>
        </a:p>
      </dsp:txBody>
      <dsp:txXfrm>
        <a:off x="7287400" y="4924808"/>
        <a:ext cx="1419898" cy="709949"/>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6178C7-D979-42B3-AA00-D8D893E1AE16}" type="datetimeFigureOut">
              <a:rPr lang="en-IE" smtClean="0"/>
              <a:t>20/07/2018</a:t>
            </a:fld>
            <a:endParaRPr lang="en-IE"/>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IE"/>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C83F88-F66E-43C0-ABC0-2C98A7A54F4C}" type="slidenum">
              <a:rPr lang="en-IE" smtClean="0"/>
              <a:t>‹nr.›</a:t>
            </a:fld>
            <a:endParaRPr lang="en-IE"/>
          </a:p>
        </p:txBody>
      </p:sp>
    </p:spTree>
    <p:extLst>
      <p:ext uri="{BB962C8B-B14F-4D97-AF65-F5344CB8AC3E}">
        <p14:creationId xmlns:p14="http://schemas.microsoft.com/office/powerpoint/2010/main" val="1390942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dx.doi.org/10.1016/S0140-6736(14)60800-X"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www.undp.org/content/undp/en/home/librarypage/hiv-aids/analysis-of-key-human-rights-programmes-in-global-fund-supported-hiv-programmes.html"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smtClean="0"/>
              <a:t>Showing</a:t>
            </a:r>
            <a:r>
              <a:rPr lang="nl-NL" baseline="0" dirty="0" smtClean="0"/>
              <a:t> </a:t>
            </a:r>
            <a:r>
              <a:rPr lang="nl-NL" baseline="0" dirty="0" err="1" smtClean="0"/>
              <a:t>throughout</a:t>
            </a:r>
            <a:r>
              <a:rPr lang="nl-NL" baseline="0" dirty="0" smtClean="0"/>
              <a:t> the event</a:t>
            </a:r>
            <a:endParaRPr lang="en-IE" dirty="0"/>
          </a:p>
        </p:txBody>
      </p:sp>
      <p:sp>
        <p:nvSpPr>
          <p:cNvPr id="4" name="Tijdelijke aanduiding voor dianummer 3"/>
          <p:cNvSpPr>
            <a:spLocks noGrp="1"/>
          </p:cNvSpPr>
          <p:nvPr>
            <p:ph type="sldNum" sz="quarter" idx="10"/>
          </p:nvPr>
        </p:nvSpPr>
        <p:spPr/>
        <p:txBody>
          <a:bodyPr/>
          <a:lstStyle/>
          <a:p>
            <a:fld id="{99C83F88-F66E-43C0-ABC0-2C98A7A54F4C}" type="slidenum">
              <a:rPr lang="en-IE" smtClean="0"/>
              <a:t>1</a:t>
            </a:fld>
            <a:endParaRPr lang="en-IE"/>
          </a:p>
        </p:txBody>
      </p:sp>
    </p:spTree>
    <p:extLst>
      <p:ext uri="{BB962C8B-B14F-4D97-AF65-F5344CB8AC3E}">
        <p14:creationId xmlns:p14="http://schemas.microsoft.com/office/powerpoint/2010/main" val="1583783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IE" dirty="0"/>
          </a:p>
        </p:txBody>
      </p:sp>
      <p:sp>
        <p:nvSpPr>
          <p:cNvPr id="4" name="Tijdelijke aanduiding voor dianummer 3"/>
          <p:cNvSpPr>
            <a:spLocks noGrp="1"/>
          </p:cNvSpPr>
          <p:nvPr>
            <p:ph type="sldNum" sz="quarter" idx="10"/>
          </p:nvPr>
        </p:nvSpPr>
        <p:spPr/>
        <p:txBody>
          <a:bodyPr/>
          <a:lstStyle/>
          <a:p>
            <a:fld id="{99C83F88-F66E-43C0-ABC0-2C98A7A54F4C}" type="slidenum">
              <a:rPr lang="en-IE" smtClean="0"/>
              <a:t>3</a:t>
            </a:fld>
            <a:endParaRPr lang="en-IE"/>
          </a:p>
        </p:txBody>
      </p:sp>
    </p:spTree>
    <p:extLst>
      <p:ext uri="{BB962C8B-B14F-4D97-AF65-F5344CB8AC3E}">
        <p14:creationId xmlns:p14="http://schemas.microsoft.com/office/powerpoint/2010/main" val="579954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kern="1200" dirty="0" smtClean="0">
                <a:solidFill>
                  <a:schemeClr val="tx1"/>
                </a:solidFill>
                <a:effectLst/>
                <a:latin typeface="+mn-lt"/>
                <a:ea typeface="+mn-ea"/>
                <a:cs typeface="+mn-cs"/>
              </a:rPr>
              <a:t>According to the most recent UNAIDS figures, key populations and their sexual partners account for 47% of new HIV infections globally.  And 95% of new HIV infections in eastern Europe and central Asia and the Middle East and North Africa. </a:t>
            </a:r>
          </a:p>
          <a:p>
            <a:endParaRPr lang="nl-NL" sz="1200" kern="1200" dirty="0" smtClean="0">
              <a:solidFill>
                <a:schemeClr val="tx1"/>
              </a:solidFill>
              <a:effectLst/>
              <a:latin typeface="+mn-lt"/>
              <a:ea typeface="+mn-ea"/>
              <a:cs typeface="+mn-cs"/>
            </a:endParaRPr>
          </a:p>
          <a:p>
            <a:r>
              <a:rPr lang="en-IE" sz="1200" kern="1200" dirty="0" smtClean="0">
                <a:solidFill>
                  <a:schemeClr val="tx1"/>
                </a:solidFill>
                <a:effectLst/>
                <a:latin typeface="+mn-lt"/>
                <a:ea typeface="+mn-ea"/>
                <a:cs typeface="+mn-cs"/>
              </a:rPr>
              <a:t>The risk of acquiring HIV is 27 times higher among men who have sex with men; 23 times higher among people who inject drugs; 13 times higher for female sex workers; 12 times higher for transgender women. </a:t>
            </a:r>
            <a:endParaRPr lang="nl-NL" sz="1200" kern="1200" dirty="0" smtClean="0">
              <a:solidFill>
                <a:schemeClr val="tx1"/>
              </a:solidFill>
              <a:effectLst/>
              <a:latin typeface="+mn-lt"/>
              <a:ea typeface="+mn-ea"/>
              <a:cs typeface="+mn-cs"/>
            </a:endParaRPr>
          </a:p>
          <a:p>
            <a:endParaRPr lang="en-IE" sz="1200" kern="1200" dirty="0" smtClean="0">
              <a:solidFill>
                <a:schemeClr val="tx1"/>
              </a:solidFill>
              <a:effectLst/>
              <a:latin typeface="+mn-lt"/>
              <a:ea typeface="+mn-ea"/>
              <a:cs typeface="+mn-cs"/>
            </a:endParaRPr>
          </a:p>
          <a:p>
            <a:r>
              <a:rPr lang="en-IE" sz="1200" kern="1200" dirty="0" smtClean="0">
                <a:solidFill>
                  <a:schemeClr val="tx1"/>
                </a:solidFill>
                <a:effectLst/>
                <a:latin typeface="+mn-lt"/>
                <a:ea typeface="+mn-ea"/>
                <a:cs typeface="+mn-cs"/>
              </a:rPr>
              <a:t>Yet according to AVERT,</a:t>
            </a:r>
            <a:r>
              <a:rPr lang="en-IE" sz="1200" kern="1200" baseline="0" dirty="0" smtClean="0">
                <a:solidFill>
                  <a:schemeClr val="tx1"/>
                </a:solidFill>
                <a:effectLst/>
                <a:latin typeface="+mn-lt"/>
                <a:ea typeface="+mn-ea"/>
                <a:cs typeface="+mn-cs"/>
              </a:rPr>
              <a:t> an estimated </a:t>
            </a:r>
            <a:r>
              <a:rPr lang="en-IE" sz="1200" b="1" kern="1200" dirty="0" smtClean="0">
                <a:solidFill>
                  <a:schemeClr val="tx1"/>
                </a:solidFill>
                <a:effectLst/>
                <a:latin typeface="+mn-lt"/>
                <a:ea typeface="+mn-ea"/>
                <a:cs typeface="+mn-cs"/>
              </a:rPr>
              <a:t>2%</a:t>
            </a:r>
            <a:r>
              <a:rPr lang="en-IE" sz="1200" kern="1200" dirty="0" smtClean="0">
                <a:solidFill>
                  <a:schemeClr val="tx1"/>
                </a:solidFill>
                <a:effectLst/>
                <a:latin typeface="+mn-lt"/>
                <a:ea typeface="+mn-ea"/>
                <a:cs typeface="+mn-cs"/>
              </a:rPr>
              <a:t> of all HIV funding, and around 9% of resources allocated specifically for prevention, are spent on these groups. </a:t>
            </a:r>
            <a:endParaRPr lang="nl-NL" sz="1200" kern="1200" dirty="0" smtClean="0">
              <a:solidFill>
                <a:schemeClr val="tx1"/>
              </a:solidFill>
              <a:effectLst/>
              <a:latin typeface="+mn-lt"/>
              <a:ea typeface="+mn-ea"/>
              <a:cs typeface="+mn-cs"/>
            </a:endParaRPr>
          </a:p>
          <a:p>
            <a:endParaRPr lang="en-IE" sz="1200" kern="1200" dirty="0" smtClean="0">
              <a:solidFill>
                <a:schemeClr val="tx1"/>
              </a:solidFill>
              <a:effectLst/>
              <a:latin typeface="+mn-lt"/>
              <a:ea typeface="+mn-ea"/>
              <a:cs typeface="+mn-cs"/>
            </a:endParaRPr>
          </a:p>
          <a:p>
            <a:r>
              <a:rPr lang="en-IE" sz="1200" kern="1200" dirty="0" smtClean="0">
                <a:solidFill>
                  <a:schemeClr val="tx1"/>
                </a:solidFill>
                <a:effectLst/>
                <a:latin typeface="+mn-lt"/>
                <a:ea typeface="+mn-ea"/>
                <a:cs typeface="+mn-cs"/>
              </a:rPr>
              <a:t>And between 2015 and 2016, funding for key populations actually decreased by 18%, according to research by Funders Concerned about AIDS.</a:t>
            </a:r>
            <a:endParaRPr lang="nl-NL" sz="1200" kern="1200" dirty="0" smtClean="0">
              <a:solidFill>
                <a:schemeClr val="tx1"/>
              </a:solidFill>
              <a:effectLst/>
              <a:latin typeface="+mn-lt"/>
              <a:ea typeface="+mn-ea"/>
              <a:cs typeface="+mn-cs"/>
            </a:endParaRPr>
          </a:p>
          <a:p>
            <a:endParaRPr lang="en-IE" sz="1200" kern="1200" dirty="0" smtClean="0">
              <a:solidFill>
                <a:schemeClr val="tx1"/>
              </a:solidFill>
              <a:effectLst/>
              <a:latin typeface="+mn-lt"/>
              <a:ea typeface="+mn-ea"/>
              <a:cs typeface="+mn-cs"/>
            </a:endParaRPr>
          </a:p>
          <a:p>
            <a:r>
              <a:rPr lang="en-IE" sz="1200" kern="1200" dirty="0" smtClean="0">
                <a:solidFill>
                  <a:schemeClr val="tx1"/>
                </a:solidFill>
                <a:effectLst/>
                <a:latin typeface="+mn-lt"/>
                <a:ea typeface="+mn-ea"/>
                <a:cs typeface="+mn-cs"/>
              </a:rPr>
              <a:t>So the picture we can see undoubtedly gives us cause for concern; as community members, as implementers, as donors, as governments. Resources are not going where they are most needed.</a:t>
            </a:r>
            <a:endParaRPr lang="nl-NL" sz="1200" kern="1200" dirty="0" smtClean="0">
              <a:solidFill>
                <a:schemeClr val="tx1"/>
              </a:solidFill>
              <a:effectLst/>
              <a:latin typeface="+mn-lt"/>
              <a:ea typeface="+mn-ea"/>
              <a:cs typeface="+mn-cs"/>
            </a:endParaRPr>
          </a:p>
          <a:p>
            <a:endParaRPr lang="nl-NL" dirty="0" smtClean="0"/>
          </a:p>
          <a:p>
            <a:r>
              <a:rPr lang="nl-NL" b="1" dirty="0" err="1" smtClean="0"/>
              <a:t>References</a:t>
            </a:r>
            <a:r>
              <a:rPr lang="en-IE" dirty="0" smtClean="0"/>
              <a:t>:</a:t>
            </a:r>
          </a:p>
          <a:p>
            <a:r>
              <a:rPr lang="en-IE" dirty="0" smtClean="0"/>
              <a:t>UNAIDS,</a:t>
            </a:r>
            <a:r>
              <a:rPr lang="en-IE" baseline="0" dirty="0" smtClean="0"/>
              <a:t> July 2018 press release on the </a:t>
            </a:r>
            <a:r>
              <a:rPr lang="nl-NL" sz="1200" b="0" i="0" u="none" strike="noStrike" kern="1200" baseline="0" dirty="0" smtClean="0">
                <a:solidFill>
                  <a:schemeClr val="tx1"/>
                </a:solidFill>
                <a:latin typeface="+mn-lt"/>
                <a:ea typeface="+mn-ea"/>
                <a:cs typeface="+mn-cs"/>
              </a:rPr>
              <a:t>2017 GLOBAL HIV STATISTICS </a:t>
            </a:r>
            <a:endParaRPr lang="en-IE" b="0" baseline="0" dirty="0" smtClean="0"/>
          </a:p>
          <a:p>
            <a:r>
              <a:rPr lang="en-IE" baseline="0" dirty="0" smtClean="0"/>
              <a:t>AVERT, May 2018</a:t>
            </a:r>
          </a:p>
          <a:p>
            <a:r>
              <a:rPr lang="en-IE" baseline="0" dirty="0" smtClean="0"/>
              <a:t>Funders Concerned about AIDS, </a:t>
            </a:r>
            <a:r>
              <a:rPr lang="en-US" dirty="0" smtClean="0"/>
              <a:t>TRACKING THE PHILANTHROPIC RESPONSE TO HIV AND AIDS 2016</a:t>
            </a:r>
            <a:endParaRPr lang="en-IE" dirty="0" smtClean="0"/>
          </a:p>
          <a:p>
            <a:endParaRPr lang="nl-NL" dirty="0"/>
          </a:p>
        </p:txBody>
      </p:sp>
      <p:sp>
        <p:nvSpPr>
          <p:cNvPr id="4" name="Slide Number Placeholder 3"/>
          <p:cNvSpPr>
            <a:spLocks noGrp="1"/>
          </p:cNvSpPr>
          <p:nvPr>
            <p:ph type="sldNum" sz="quarter" idx="10"/>
          </p:nvPr>
        </p:nvSpPr>
        <p:spPr/>
        <p:txBody>
          <a:bodyPr/>
          <a:lstStyle/>
          <a:p>
            <a:fld id="{99C83F88-F66E-43C0-ABC0-2C98A7A54F4C}" type="slidenum">
              <a:rPr lang="en-IE" smtClean="0"/>
              <a:t>4</a:t>
            </a:fld>
            <a:endParaRPr lang="en-IE"/>
          </a:p>
        </p:txBody>
      </p:sp>
    </p:spTree>
    <p:extLst>
      <p:ext uri="{BB962C8B-B14F-4D97-AF65-F5344CB8AC3E}">
        <p14:creationId xmlns:p14="http://schemas.microsoft.com/office/powerpoint/2010/main" val="119049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IE" dirty="0"/>
          </a:p>
        </p:txBody>
      </p:sp>
      <p:sp>
        <p:nvSpPr>
          <p:cNvPr id="4" name="Tijdelijke aanduiding voor dianummer 3"/>
          <p:cNvSpPr>
            <a:spLocks noGrp="1"/>
          </p:cNvSpPr>
          <p:nvPr>
            <p:ph type="sldNum" sz="quarter" idx="10"/>
          </p:nvPr>
        </p:nvSpPr>
        <p:spPr/>
        <p:txBody>
          <a:bodyPr/>
          <a:lstStyle/>
          <a:p>
            <a:fld id="{99C83F88-F66E-43C0-ABC0-2C98A7A54F4C}" type="slidenum">
              <a:rPr lang="en-IE" smtClean="0"/>
              <a:t>5</a:t>
            </a:fld>
            <a:endParaRPr lang="en-IE"/>
          </a:p>
        </p:txBody>
      </p:sp>
    </p:spTree>
    <p:extLst>
      <p:ext uri="{BB962C8B-B14F-4D97-AF65-F5344CB8AC3E}">
        <p14:creationId xmlns:p14="http://schemas.microsoft.com/office/powerpoint/2010/main" val="4293775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 can zoom in on some recent figures from Kenya and Indonesia, which look at global fund investments in community-led advocacy. Advocacy which is critical to ensure that key populations have a voice at the table when it comes to the allocation of resources.</a:t>
            </a:r>
            <a:endParaRPr lang="nl-NL"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Between 2014 and 2017, just 0.7 % of total Global Fund national grants money in Kenya was allocated to community-led advocacy. This is $2,12 million out of a total of $296 million.</a:t>
            </a:r>
            <a:endParaRPr lang="nl-NL"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Indonesia, this percentage was approximately 4%, which amounts to approximately $3,38 million out of $80 million. </a:t>
            </a:r>
          </a:p>
          <a:p>
            <a:endParaRPr lang="nl-NL"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HOWEVER the question we need to ask: is this amount enough to contribute towards removing structural barriers?</a:t>
            </a:r>
            <a:endParaRPr lang="nl-NL" dirty="0" smtClean="0"/>
          </a:p>
          <a:p>
            <a:endParaRPr lang="nl-NL" dirty="0" smtClean="0"/>
          </a:p>
          <a:p>
            <a:r>
              <a:rPr lang="nl-NL" b="1" dirty="0" smtClean="0"/>
              <a:t>Reference:</a:t>
            </a:r>
          </a:p>
          <a:p>
            <a:r>
              <a:rPr lang="nl-NL" dirty="0" smtClean="0"/>
              <a:t>PITCH: </a:t>
            </a:r>
            <a:r>
              <a:rPr lang="en-US" sz="1200" b="0" kern="1200" dirty="0" smtClean="0">
                <a:solidFill>
                  <a:schemeClr val="tx1"/>
                </a:solidFill>
                <a:effectLst/>
                <a:latin typeface="+mn-lt"/>
                <a:ea typeface="+mn-ea"/>
                <a:cs typeface="+mn-cs"/>
              </a:rPr>
              <a:t>INVESTING IN COMMUNITY LED ADVOCACY TO END AIDS</a:t>
            </a:r>
            <a:r>
              <a:rPr lang="en-GB" sz="1200" b="0" kern="1200" dirty="0" smtClean="0">
                <a:solidFill>
                  <a:schemeClr val="tx1"/>
                </a:solidFill>
                <a:effectLst/>
                <a:latin typeface="+mn-lt"/>
                <a:ea typeface="+mn-ea"/>
                <a:cs typeface="+mn-cs"/>
              </a:rPr>
              <a:t>:</a:t>
            </a:r>
            <a:r>
              <a:rPr lang="en-GB" sz="1200" b="0" kern="1200" baseline="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Global Fund investments in community led advocacy in Kenya and Indonesia 2014-2017, 2018</a:t>
            </a:r>
            <a:endParaRPr lang="en-GB" sz="1200" b="0" kern="1200" dirty="0" smtClean="0">
              <a:solidFill>
                <a:schemeClr val="tx1"/>
              </a:solidFill>
              <a:effectLst/>
              <a:latin typeface="+mn-lt"/>
              <a:ea typeface="+mn-ea"/>
              <a:cs typeface="+mn-cs"/>
            </a:endParaRPr>
          </a:p>
          <a:p>
            <a:endParaRPr lang="nl-NL" dirty="0"/>
          </a:p>
        </p:txBody>
      </p:sp>
      <p:sp>
        <p:nvSpPr>
          <p:cNvPr id="4" name="Slide Number Placeholder 3"/>
          <p:cNvSpPr>
            <a:spLocks noGrp="1"/>
          </p:cNvSpPr>
          <p:nvPr>
            <p:ph type="sldNum" sz="quarter" idx="10"/>
          </p:nvPr>
        </p:nvSpPr>
        <p:spPr/>
        <p:txBody>
          <a:bodyPr/>
          <a:lstStyle/>
          <a:p>
            <a:fld id="{99C83F88-F66E-43C0-ABC0-2C98A7A54F4C}" type="slidenum">
              <a:rPr lang="en-IE" smtClean="0"/>
              <a:t>6</a:t>
            </a:fld>
            <a:endParaRPr lang="en-IE"/>
          </a:p>
        </p:txBody>
      </p:sp>
    </p:spTree>
    <p:extLst>
      <p:ext uri="{BB962C8B-B14F-4D97-AF65-F5344CB8AC3E}">
        <p14:creationId xmlns:p14="http://schemas.microsoft.com/office/powerpoint/2010/main" val="2832033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kern="1200" dirty="0" smtClean="0">
                <a:solidFill>
                  <a:schemeClr val="tx1"/>
                </a:solidFill>
                <a:effectLst/>
                <a:latin typeface="+mn-lt"/>
                <a:ea typeface="+mn-ea"/>
                <a:cs typeface="+mn-cs"/>
              </a:rPr>
              <a:t>Looking at one key population – sex workers –  the evidence consistently shows that longer term, structural, community led interventions are key to increase access to prevention and treatment for sex workers, However, funding for these groups are still extremely limited.</a:t>
            </a:r>
          </a:p>
          <a:p>
            <a:endParaRPr lang="nl-NL"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Human rights work plays a vital role in protecting populations most affected by HIV. However, only US$137 million is spent annually on the global human rights response to HIV, accounting for just 0.13% of all HIV spending in low- and middle-income countries</a:t>
            </a:r>
            <a:r>
              <a:rPr lang="en-IE" sz="1200" kern="1200" dirty="0" smtClean="0">
                <a:solidFill>
                  <a:schemeClr val="tx1"/>
                </a:solidFill>
                <a:effectLst/>
                <a:latin typeface="+mn-lt"/>
                <a:ea typeface="+mn-ea"/>
                <a:cs typeface="+mn-cs"/>
              </a:rPr>
              <a:t>. And from this amount, only a fraction actually reaches </a:t>
            </a:r>
            <a:r>
              <a:rPr lang="en-IE" sz="1200" kern="1200" dirty="0" err="1" smtClean="0">
                <a:solidFill>
                  <a:schemeClr val="tx1"/>
                </a:solidFill>
                <a:effectLst/>
                <a:latin typeface="+mn-lt"/>
                <a:ea typeface="+mn-ea"/>
                <a:cs typeface="+mn-cs"/>
              </a:rPr>
              <a:t>sexs</a:t>
            </a:r>
            <a:r>
              <a:rPr lang="en-IE" sz="1200" kern="1200" dirty="0" smtClean="0">
                <a:solidFill>
                  <a:schemeClr val="tx1"/>
                </a:solidFill>
                <a:effectLst/>
                <a:latin typeface="+mn-lt"/>
                <a:ea typeface="+mn-ea"/>
                <a:cs typeface="+mn-cs"/>
              </a:rPr>
              <a:t> workers</a:t>
            </a:r>
            <a:endParaRPr lang="nl-NL" sz="1200" kern="1200" dirty="0" smtClean="0">
              <a:solidFill>
                <a:schemeClr val="tx1"/>
              </a:solidFill>
              <a:effectLst/>
              <a:latin typeface="+mn-lt"/>
              <a:ea typeface="+mn-ea"/>
              <a:cs typeface="+mn-cs"/>
            </a:endParaRPr>
          </a:p>
          <a:p>
            <a:endParaRPr lang="en-IE" sz="1200" kern="1200" dirty="0" smtClean="0">
              <a:solidFill>
                <a:schemeClr val="tx1"/>
              </a:solidFill>
              <a:effectLst/>
              <a:latin typeface="+mn-lt"/>
              <a:ea typeface="+mn-ea"/>
              <a:cs typeface="+mn-cs"/>
            </a:endParaRPr>
          </a:p>
          <a:p>
            <a:r>
              <a:rPr lang="en-IE" sz="1200" kern="1200" dirty="0" smtClean="0">
                <a:solidFill>
                  <a:schemeClr val="tx1"/>
                </a:solidFill>
                <a:effectLst/>
                <a:latin typeface="+mn-lt"/>
                <a:ea typeface="+mn-ea"/>
                <a:cs typeface="+mn-cs"/>
              </a:rPr>
              <a:t>In addition, among the funding available for sex workers groups,  funding for policy development, rights-based advocacy and legal representation and legal services are the hardest and least funded type of resources available</a:t>
            </a:r>
            <a:endParaRPr lang="nl-NL" sz="1200" kern="1200" dirty="0" smtClean="0">
              <a:solidFill>
                <a:schemeClr val="tx1"/>
              </a:solidFill>
              <a:effectLst/>
              <a:latin typeface="+mn-lt"/>
              <a:ea typeface="+mn-ea"/>
              <a:cs typeface="+mn-cs"/>
            </a:endParaRPr>
          </a:p>
          <a:p>
            <a:endParaRPr lang="en-IE" sz="1200" kern="1200" dirty="0" smtClean="0">
              <a:solidFill>
                <a:schemeClr val="tx1"/>
              </a:solidFill>
              <a:effectLst/>
              <a:latin typeface="+mn-lt"/>
              <a:ea typeface="+mn-ea"/>
              <a:cs typeface="+mn-cs"/>
            </a:endParaRPr>
          </a:p>
          <a:p>
            <a:r>
              <a:rPr lang="en-IE" sz="1200" kern="1200" dirty="0" smtClean="0">
                <a:solidFill>
                  <a:schemeClr val="tx1"/>
                </a:solidFill>
                <a:effectLst/>
                <a:latin typeface="+mn-lt"/>
                <a:ea typeface="+mn-ea"/>
                <a:cs typeface="+mn-cs"/>
              </a:rPr>
              <a:t>Sex work groups also struggle to access funding from multilateral agencies such as The Global Fund and UN agencies, only 17% of sex work organisations are able to do it</a:t>
            </a:r>
            <a:endParaRPr lang="nl-NL" sz="1200" kern="1200" dirty="0" smtClean="0">
              <a:solidFill>
                <a:schemeClr val="tx1"/>
              </a:solidFill>
              <a:effectLst/>
              <a:latin typeface="+mn-lt"/>
              <a:ea typeface="+mn-ea"/>
              <a:cs typeface="+mn-cs"/>
            </a:endParaRPr>
          </a:p>
          <a:p>
            <a:endParaRPr lang="en-IE" sz="1200" kern="1200" dirty="0" smtClean="0">
              <a:solidFill>
                <a:schemeClr val="tx1"/>
              </a:solidFill>
              <a:effectLst/>
              <a:latin typeface="+mn-lt"/>
              <a:ea typeface="+mn-ea"/>
              <a:cs typeface="+mn-cs"/>
            </a:endParaRPr>
          </a:p>
          <a:p>
            <a:r>
              <a:rPr lang="en-IE" sz="1200" kern="1200" dirty="0" smtClean="0">
                <a:solidFill>
                  <a:schemeClr val="tx1"/>
                </a:solidFill>
                <a:effectLst/>
                <a:latin typeface="+mn-lt"/>
                <a:ea typeface="+mn-ea"/>
                <a:cs typeface="+mn-cs"/>
              </a:rPr>
              <a:t>This also means that majority of funding for sex workers groups come from public foundations. </a:t>
            </a:r>
            <a:endParaRPr lang="nl-NL"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NL" sz="1200" b="1" kern="1200" baseline="0" dirty="0" err="1" smtClean="0">
                <a:solidFill>
                  <a:schemeClr val="tx1"/>
                </a:solidFill>
                <a:effectLst/>
                <a:latin typeface="+mn-lt"/>
                <a:ea typeface="+mn-ea"/>
                <a:cs typeface="+mn-cs"/>
              </a:rPr>
              <a:t>References</a:t>
            </a:r>
            <a:r>
              <a:rPr lang="nl-NL" sz="1200" b="1" kern="1200" baseline="0" dirty="0" smtClean="0">
                <a:solidFill>
                  <a:schemeClr val="tx1"/>
                </a:solidFill>
                <a:effectLst/>
                <a:latin typeface="+mn-lt"/>
                <a:ea typeface="+mn-ea"/>
                <a:cs typeface="+mn-cs"/>
              </a:rPr>
              <a:t>: </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Decker, MR, </a:t>
            </a:r>
            <a:r>
              <a:rPr lang="en-US" sz="1200" kern="1200" dirty="0" err="1" smtClean="0">
                <a:solidFill>
                  <a:schemeClr val="tx1"/>
                </a:solidFill>
                <a:effectLst/>
                <a:latin typeface="+mn-lt"/>
                <a:ea typeface="+mn-ea"/>
                <a:cs typeface="+mn-cs"/>
              </a:rPr>
              <a:t>Crago</a:t>
            </a:r>
            <a:r>
              <a:rPr lang="en-US" sz="1200" kern="1200" dirty="0" smtClean="0">
                <a:solidFill>
                  <a:schemeClr val="tx1"/>
                </a:solidFill>
                <a:effectLst/>
                <a:latin typeface="+mn-lt"/>
                <a:ea typeface="+mn-ea"/>
                <a:cs typeface="+mn-cs"/>
              </a:rPr>
              <a:t>, A-L, Chu, SKH et al. Human rights violations against sex workers: burden and effect on HIV. The Lancet. 2014; published online July 22: </a:t>
            </a:r>
            <a:r>
              <a:rPr lang="en-US" sz="1200" kern="1200" dirty="0" smtClean="0">
                <a:solidFill>
                  <a:schemeClr val="tx1"/>
                </a:solidFill>
                <a:effectLst/>
                <a:latin typeface="+mn-lt"/>
                <a:ea typeface="+mn-ea"/>
                <a:cs typeface="+mn-cs"/>
                <a:hlinkClick r:id="rId3"/>
              </a:rPr>
              <a:t>http://dx.doi.org/10.1016/S0140-</a:t>
            </a:r>
            <a:r>
              <a:rPr lang="en-US" sz="1200" u="sng"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hlinkClick r:id="rId3"/>
              </a:rPr>
              <a:t>6736(14)60800-X</a:t>
            </a:r>
            <a:r>
              <a:rPr lang="en-US" sz="1200" u="none" strike="noStrike" kern="1200" dirty="0" smtClean="0">
                <a:solidFill>
                  <a:schemeClr val="tx1"/>
                </a:solidFill>
                <a:effectLst/>
                <a:latin typeface="+mn-lt"/>
                <a:ea typeface="+mn-ea"/>
                <a:cs typeface="+mn-cs"/>
                <a:hlinkClick r:id="rId3"/>
              </a:rPr>
              <a:t>;</a:t>
            </a:r>
            <a:r>
              <a:rPr lang="en-US" sz="1200" kern="1200" dirty="0" smtClean="0">
                <a:solidFill>
                  <a:schemeClr val="tx1"/>
                </a:solidFill>
                <a:effectLst/>
                <a:latin typeface="+mn-lt"/>
                <a:ea typeface="+mn-ea"/>
                <a:cs typeface="+mn-cs"/>
              </a:rPr>
              <a:t> and UNDP (2011): Analysis of Key Human Rights </a:t>
            </a:r>
            <a:r>
              <a:rPr lang="en-US" sz="1200" kern="1200" dirty="0" err="1" smtClean="0">
                <a:solidFill>
                  <a:schemeClr val="tx1"/>
                </a:solidFill>
                <a:effectLst/>
                <a:latin typeface="+mn-lt"/>
                <a:ea typeface="+mn-ea"/>
                <a:cs typeface="+mn-cs"/>
              </a:rPr>
              <a:t>Programmes</a:t>
            </a:r>
            <a:r>
              <a:rPr lang="en-US" sz="1200" kern="1200" dirty="0" smtClean="0">
                <a:solidFill>
                  <a:schemeClr val="tx1"/>
                </a:solidFill>
                <a:effectLst/>
                <a:latin typeface="+mn-lt"/>
                <a:ea typeface="+mn-ea"/>
                <a:cs typeface="+mn-cs"/>
              </a:rPr>
              <a:t> in Global Fund supported HIV </a:t>
            </a:r>
            <a:r>
              <a:rPr lang="en-US" sz="1200" kern="1200" dirty="0" err="1" smtClean="0">
                <a:solidFill>
                  <a:schemeClr val="tx1"/>
                </a:solidFill>
                <a:effectLst/>
                <a:latin typeface="+mn-lt"/>
                <a:ea typeface="+mn-ea"/>
                <a:cs typeface="+mn-cs"/>
              </a:rPr>
              <a:t>Programmes</a:t>
            </a:r>
            <a:r>
              <a:rPr lang="en-US" sz="1200" kern="1200" dirty="0" smtClean="0">
                <a:solidFill>
                  <a:schemeClr val="tx1"/>
                </a:solidFill>
                <a:effectLst/>
                <a:latin typeface="+mn-lt"/>
                <a:ea typeface="+mn-ea"/>
                <a:cs typeface="+mn-cs"/>
              </a:rPr>
              <a:t>. Available at: </a:t>
            </a:r>
            <a:r>
              <a:rPr lang="en-US" sz="1200" kern="1200" dirty="0" smtClean="0">
                <a:solidFill>
                  <a:schemeClr val="tx1"/>
                </a:solidFill>
                <a:effectLst/>
                <a:latin typeface="+mn-lt"/>
                <a:ea typeface="+mn-ea"/>
                <a:cs typeface="+mn-cs"/>
                <a:hlinkClick r:id="rId4"/>
              </a:rPr>
              <a:t>http://www.undp.org/content/undp/en/home/librarypage/hiv-aids/analysis-of-key-</a:t>
            </a:r>
            <a:r>
              <a:rPr lang="en-US" sz="1200" u="sng"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hlinkClick r:id="rId4"/>
              </a:rPr>
              <a:t>human-rights-programmes-in-global-fund-supported-hiv-programmes.html</a:t>
            </a:r>
            <a:r>
              <a:rPr lang="en-US" sz="1200" u="none" strike="noStrike" kern="1200" dirty="0" smtClean="0">
                <a:solidFill>
                  <a:schemeClr val="tx1"/>
                </a:solidFill>
                <a:effectLst/>
                <a:latin typeface="+mn-lt"/>
                <a:ea typeface="+mn-ea"/>
                <a:cs typeface="+mn-cs"/>
                <a:hlinkClick r:id="rId4"/>
              </a:rPr>
              <a:t>.</a:t>
            </a:r>
            <a:r>
              <a:rPr lang="nl-NL" sz="1200" kern="1200" baseline="0" dirty="0" smtClean="0">
                <a:solidFill>
                  <a:schemeClr val="tx1"/>
                </a:solidFill>
                <a:effectLst/>
                <a:latin typeface="+mn-lt"/>
                <a:ea typeface="+mn-ea"/>
                <a:cs typeface="+mn-cs"/>
              </a:rPr>
              <a:t>UNAIDS</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UNAIDS. “Sustaining the human rights response to HIV” 2015, http://www.unaids.org/sites/default/files/media_asset/JC2769_humanrights_en.pdf</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nl-NL" sz="1200" kern="1200" baseline="0" dirty="0" smtClean="0">
                <a:solidFill>
                  <a:schemeClr val="tx1"/>
                </a:solidFill>
                <a:effectLst/>
                <a:latin typeface="+mn-lt"/>
                <a:ea typeface="+mn-ea"/>
                <a:cs typeface="+mn-cs"/>
              </a:rPr>
              <a:t>Red </a:t>
            </a:r>
            <a:r>
              <a:rPr lang="nl-NL" sz="1200" kern="1200" baseline="0" dirty="0" err="1" smtClean="0">
                <a:solidFill>
                  <a:schemeClr val="tx1"/>
                </a:solidFill>
                <a:effectLst/>
                <a:latin typeface="+mn-lt"/>
                <a:ea typeface="+mn-ea"/>
                <a:cs typeface="+mn-cs"/>
              </a:rPr>
              <a:t>Umbrella</a:t>
            </a:r>
            <a:r>
              <a:rPr lang="nl-NL" sz="1200" kern="1200" baseline="0" dirty="0" smtClean="0">
                <a:solidFill>
                  <a:schemeClr val="tx1"/>
                </a:solidFill>
                <a:effectLst/>
                <a:latin typeface="+mn-lt"/>
                <a:ea typeface="+mn-ea"/>
                <a:cs typeface="+mn-cs"/>
              </a:rPr>
              <a:t> Fund: </a:t>
            </a:r>
            <a:r>
              <a:rPr lang="nl-NL" sz="1200" kern="1200" baseline="0" dirty="0" err="1" smtClean="0">
                <a:solidFill>
                  <a:schemeClr val="tx1"/>
                </a:solidFill>
                <a:effectLst/>
                <a:latin typeface="+mn-lt"/>
                <a:ea typeface="+mn-ea"/>
                <a:cs typeface="+mn-cs"/>
              </a:rPr>
              <a:t>Funding</a:t>
            </a:r>
            <a:r>
              <a:rPr lang="nl-NL" sz="1200" kern="1200" baseline="0" dirty="0" smtClean="0">
                <a:solidFill>
                  <a:schemeClr val="tx1"/>
                </a:solidFill>
                <a:effectLst/>
                <a:latin typeface="+mn-lt"/>
                <a:ea typeface="+mn-ea"/>
                <a:cs typeface="+mn-cs"/>
              </a:rPr>
              <a:t> </a:t>
            </a:r>
            <a:r>
              <a:rPr lang="nl-NL" sz="1200" kern="1200" baseline="0" dirty="0" err="1" smtClean="0">
                <a:solidFill>
                  <a:schemeClr val="tx1"/>
                </a:solidFill>
                <a:effectLst/>
                <a:latin typeface="+mn-lt"/>
                <a:ea typeface="+mn-ea"/>
                <a:cs typeface="+mn-cs"/>
              </a:rPr>
              <a:t>for</a:t>
            </a:r>
            <a:r>
              <a:rPr lang="nl-NL" sz="1200" kern="1200" baseline="0" dirty="0" smtClean="0">
                <a:solidFill>
                  <a:schemeClr val="tx1"/>
                </a:solidFill>
                <a:effectLst/>
                <a:latin typeface="+mn-lt"/>
                <a:ea typeface="+mn-ea"/>
                <a:cs typeface="+mn-cs"/>
              </a:rPr>
              <a:t> </a:t>
            </a:r>
            <a:r>
              <a:rPr lang="nl-NL" sz="1200" kern="1200" baseline="0" dirty="0" err="1" smtClean="0">
                <a:solidFill>
                  <a:schemeClr val="tx1"/>
                </a:solidFill>
                <a:effectLst/>
                <a:latin typeface="+mn-lt"/>
                <a:ea typeface="+mn-ea"/>
                <a:cs typeface="+mn-cs"/>
              </a:rPr>
              <a:t>sex</a:t>
            </a:r>
            <a:r>
              <a:rPr lang="nl-NL" sz="1200" kern="1200" baseline="0" dirty="0" smtClean="0">
                <a:solidFill>
                  <a:schemeClr val="tx1"/>
                </a:solidFill>
                <a:effectLst/>
                <a:latin typeface="+mn-lt"/>
                <a:ea typeface="+mn-ea"/>
                <a:cs typeface="+mn-cs"/>
              </a:rPr>
              <a:t> </a:t>
            </a:r>
            <a:r>
              <a:rPr lang="nl-NL" sz="1200" kern="1200" baseline="0" dirty="0" err="1" smtClean="0">
                <a:solidFill>
                  <a:schemeClr val="tx1"/>
                </a:solidFill>
                <a:effectLst/>
                <a:latin typeface="+mn-lt"/>
                <a:ea typeface="+mn-ea"/>
                <a:cs typeface="+mn-cs"/>
              </a:rPr>
              <a:t>workers</a:t>
            </a:r>
            <a:r>
              <a:rPr lang="nl-NL" sz="1200" kern="1200" baseline="0" dirty="0" smtClean="0">
                <a:solidFill>
                  <a:schemeClr val="tx1"/>
                </a:solidFill>
                <a:effectLst/>
                <a:latin typeface="+mn-lt"/>
                <a:ea typeface="+mn-ea"/>
                <a:cs typeface="+mn-cs"/>
              </a:rPr>
              <a:t> </a:t>
            </a:r>
            <a:r>
              <a:rPr lang="nl-NL" sz="1200" kern="1200" baseline="0" dirty="0" err="1" smtClean="0">
                <a:solidFill>
                  <a:schemeClr val="tx1"/>
                </a:solidFill>
                <a:effectLst/>
                <a:latin typeface="+mn-lt"/>
                <a:ea typeface="+mn-ea"/>
                <a:cs typeface="+mn-cs"/>
              </a:rPr>
              <a:t>rights</a:t>
            </a:r>
            <a:r>
              <a:rPr lang="nl-NL" sz="1200" kern="1200" baseline="0" dirty="0" smtClean="0">
                <a:solidFill>
                  <a:schemeClr val="tx1"/>
                </a:solidFill>
                <a:effectLst/>
                <a:latin typeface="+mn-lt"/>
                <a:ea typeface="+mn-ea"/>
                <a:cs typeface="+mn-cs"/>
              </a:rPr>
              <a:t>, 2014</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nl-NL" sz="1200" kern="1200" baseline="0" dirty="0" err="1" smtClean="0">
                <a:solidFill>
                  <a:schemeClr val="tx1"/>
                </a:solidFill>
                <a:effectLst/>
                <a:latin typeface="+mn-lt"/>
                <a:ea typeface="+mn-ea"/>
                <a:cs typeface="+mn-cs"/>
              </a:rPr>
              <a:t>Ibid</a:t>
            </a:r>
            <a:endParaRPr lang="nl-NL" sz="1200" kern="1200" baseline="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endParaRPr lang="nl-NL"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baseline="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dirty="0" smtClean="0">
              <a:solidFill>
                <a:schemeClr val="tx1"/>
              </a:solidFill>
              <a:effectLst/>
              <a:latin typeface="+mn-lt"/>
              <a:ea typeface="+mn-ea"/>
              <a:cs typeface="+mn-cs"/>
            </a:endParaRPr>
          </a:p>
          <a:p>
            <a:endParaRPr lang="en-GB" dirty="0" smtClean="0"/>
          </a:p>
          <a:p>
            <a:endParaRPr lang="nl-NL" dirty="0"/>
          </a:p>
        </p:txBody>
      </p:sp>
      <p:sp>
        <p:nvSpPr>
          <p:cNvPr id="4" name="Slide Number Placeholder 3"/>
          <p:cNvSpPr>
            <a:spLocks noGrp="1"/>
          </p:cNvSpPr>
          <p:nvPr>
            <p:ph type="sldNum" sz="quarter" idx="10"/>
          </p:nvPr>
        </p:nvSpPr>
        <p:spPr/>
        <p:txBody>
          <a:bodyPr/>
          <a:lstStyle/>
          <a:p>
            <a:fld id="{99C83F88-F66E-43C0-ABC0-2C98A7A54F4C}" type="slidenum">
              <a:rPr lang="en-IE" smtClean="0"/>
              <a:t>7</a:t>
            </a:fld>
            <a:endParaRPr lang="en-IE"/>
          </a:p>
        </p:txBody>
      </p:sp>
    </p:spTree>
    <p:extLst>
      <p:ext uri="{BB962C8B-B14F-4D97-AF65-F5344CB8AC3E}">
        <p14:creationId xmlns:p14="http://schemas.microsoft.com/office/powerpoint/2010/main" val="2262634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kern="1200" dirty="0" smtClean="0">
                <a:solidFill>
                  <a:schemeClr val="tx1"/>
                </a:solidFill>
                <a:effectLst/>
                <a:latin typeface="+mn-lt"/>
                <a:ea typeface="+mn-ea"/>
                <a:cs typeface="+mn-cs"/>
              </a:rPr>
              <a:t>We see not only a funding gap, but also a significant data gap in the available information on funding for key populations. How much do domestic governments and bilateral donors spend on key populations? We simply don’t know.</a:t>
            </a:r>
          </a:p>
          <a:p>
            <a:endParaRPr lang="nl-NL" sz="1200" kern="1200" dirty="0" smtClean="0">
              <a:solidFill>
                <a:schemeClr val="tx1"/>
              </a:solidFill>
              <a:effectLst/>
              <a:latin typeface="+mn-lt"/>
              <a:ea typeface="+mn-ea"/>
              <a:cs typeface="+mn-cs"/>
            </a:endParaRPr>
          </a:p>
          <a:p>
            <a:r>
              <a:rPr lang="en-IE" sz="1200" kern="1200" dirty="0" smtClean="0">
                <a:solidFill>
                  <a:schemeClr val="tx1"/>
                </a:solidFill>
                <a:effectLst/>
                <a:latin typeface="+mn-lt"/>
                <a:ea typeface="+mn-ea"/>
                <a:cs typeface="+mn-cs"/>
              </a:rPr>
              <a:t>We want to know how much funding from the total spent in low and middle income countries - $19bn – makes its way to key populations. </a:t>
            </a:r>
            <a:endParaRPr lang="nl-NL" sz="1200" kern="1200" dirty="0" smtClean="0">
              <a:solidFill>
                <a:schemeClr val="tx1"/>
              </a:solidFill>
              <a:effectLst/>
              <a:latin typeface="+mn-lt"/>
              <a:ea typeface="+mn-ea"/>
              <a:cs typeface="+mn-cs"/>
            </a:endParaRPr>
          </a:p>
          <a:p>
            <a:endParaRPr lang="en-IE" sz="1200" kern="1200" dirty="0" smtClean="0">
              <a:solidFill>
                <a:schemeClr val="tx1"/>
              </a:solidFill>
              <a:effectLst/>
              <a:latin typeface="+mn-lt"/>
              <a:ea typeface="+mn-ea"/>
              <a:cs typeface="+mn-cs"/>
            </a:endParaRPr>
          </a:p>
          <a:p>
            <a:r>
              <a:rPr lang="en-IE" sz="1200" kern="1200" dirty="0" smtClean="0">
                <a:solidFill>
                  <a:schemeClr val="tx1"/>
                </a:solidFill>
                <a:effectLst/>
                <a:latin typeface="+mn-lt"/>
                <a:ea typeface="+mn-ea"/>
                <a:cs typeface="+mn-cs"/>
              </a:rPr>
              <a:t>We do know, for example, from research from the Kaiser Family Foundation that funding from philanthropic donors (87% of all funding) accounts for $680m of that, and the breakdown per key population is illustrated. We also know, according to the Red Umbrella Fund, that €9.1 is spent on sex worker rights per year. </a:t>
            </a:r>
            <a:endParaRPr lang="nl-NL" sz="1200" kern="1200" dirty="0" smtClean="0">
              <a:solidFill>
                <a:schemeClr val="tx1"/>
              </a:solidFill>
              <a:effectLst/>
              <a:latin typeface="+mn-lt"/>
              <a:ea typeface="+mn-ea"/>
              <a:cs typeface="+mn-cs"/>
            </a:endParaRPr>
          </a:p>
          <a:p>
            <a:endParaRPr lang="en-IE" sz="1200" kern="1200" dirty="0" smtClean="0">
              <a:solidFill>
                <a:schemeClr val="tx1"/>
              </a:solidFill>
              <a:effectLst/>
              <a:latin typeface="+mn-lt"/>
              <a:ea typeface="+mn-ea"/>
              <a:cs typeface="+mn-cs"/>
            </a:endParaRPr>
          </a:p>
          <a:p>
            <a:r>
              <a:rPr lang="en-IE" sz="1200" kern="1200" dirty="0" smtClean="0">
                <a:solidFill>
                  <a:schemeClr val="tx1"/>
                </a:solidFill>
                <a:effectLst/>
                <a:latin typeface="+mn-lt"/>
                <a:ea typeface="+mn-ea"/>
                <a:cs typeface="+mn-cs"/>
              </a:rPr>
              <a:t>But the picture is incomplete. </a:t>
            </a:r>
            <a:endParaRPr lang="nl-NL" sz="1200" kern="1200" dirty="0" smtClean="0">
              <a:solidFill>
                <a:schemeClr val="tx1"/>
              </a:solidFill>
              <a:effectLst/>
              <a:latin typeface="+mn-lt"/>
              <a:ea typeface="+mn-ea"/>
              <a:cs typeface="+mn-cs"/>
            </a:endParaRPr>
          </a:p>
          <a:p>
            <a:endParaRPr lang="en-IE" sz="1200" kern="1200" dirty="0" smtClean="0">
              <a:solidFill>
                <a:schemeClr val="tx1"/>
              </a:solidFill>
              <a:effectLst/>
              <a:latin typeface="+mn-lt"/>
              <a:ea typeface="+mn-ea"/>
              <a:cs typeface="+mn-cs"/>
            </a:endParaRPr>
          </a:p>
          <a:p>
            <a:r>
              <a:rPr lang="en-IE" sz="1200" kern="1200" dirty="0" smtClean="0">
                <a:solidFill>
                  <a:schemeClr val="tx1"/>
                </a:solidFill>
                <a:effectLst/>
                <a:latin typeface="+mn-lt"/>
                <a:ea typeface="+mn-ea"/>
                <a:cs typeface="+mn-cs"/>
              </a:rPr>
              <a:t>What also know that, external funding remains the only source of funding for key populations in many countries. Even in countries like Botswana, which has nearly reached the 90-90-90 targets, it is critical key population groups where HIV prevalence and infection rates are highest that are not being supported by national funding.</a:t>
            </a:r>
          </a:p>
          <a:p>
            <a:endParaRPr lang="nl-NL" sz="1200" kern="1200" dirty="0" smtClean="0">
              <a:solidFill>
                <a:schemeClr val="tx1"/>
              </a:solidFill>
              <a:effectLst/>
              <a:latin typeface="+mn-lt"/>
              <a:ea typeface="+mn-ea"/>
              <a:cs typeface="+mn-cs"/>
            </a:endParaRPr>
          </a:p>
          <a:p>
            <a:r>
              <a:rPr lang="en-IE" sz="1200" kern="1200" dirty="0" smtClean="0">
                <a:solidFill>
                  <a:schemeClr val="tx1"/>
                </a:solidFill>
                <a:effectLst/>
                <a:latin typeface="+mn-lt"/>
                <a:ea typeface="+mn-ea"/>
                <a:cs typeface="+mn-cs"/>
              </a:rPr>
              <a:t>One valuable outcome from this event would be a commitment to conduct the research necessary to complete this funding picture. Which would be a first step towards ensuring that sufficient funding is available for key populations. </a:t>
            </a:r>
            <a:endParaRPr lang="nl-NL" sz="1200" kern="1200" dirty="0" smtClean="0">
              <a:solidFill>
                <a:schemeClr val="tx1"/>
              </a:solidFill>
              <a:effectLst/>
              <a:latin typeface="+mn-lt"/>
              <a:ea typeface="+mn-ea"/>
              <a:cs typeface="+mn-cs"/>
            </a:endParaRPr>
          </a:p>
          <a:p>
            <a:endParaRPr lang="nl-NL" dirty="0" smtClean="0"/>
          </a:p>
          <a:p>
            <a:endParaRPr lang="nl-NL" dirty="0"/>
          </a:p>
        </p:txBody>
      </p:sp>
      <p:sp>
        <p:nvSpPr>
          <p:cNvPr id="4" name="Slide Number Placeholder 3"/>
          <p:cNvSpPr>
            <a:spLocks noGrp="1"/>
          </p:cNvSpPr>
          <p:nvPr>
            <p:ph type="sldNum" sz="quarter" idx="10"/>
          </p:nvPr>
        </p:nvSpPr>
        <p:spPr/>
        <p:txBody>
          <a:bodyPr/>
          <a:lstStyle/>
          <a:p>
            <a:fld id="{99C83F88-F66E-43C0-ABC0-2C98A7A54F4C}" type="slidenum">
              <a:rPr lang="en-IE" smtClean="0"/>
              <a:t>8</a:t>
            </a:fld>
            <a:endParaRPr lang="en-IE"/>
          </a:p>
        </p:txBody>
      </p:sp>
    </p:spTree>
    <p:extLst>
      <p:ext uri="{BB962C8B-B14F-4D97-AF65-F5344CB8AC3E}">
        <p14:creationId xmlns:p14="http://schemas.microsoft.com/office/powerpoint/2010/main" val="3157887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smtClean="0"/>
              <a:t>Showing</a:t>
            </a:r>
            <a:r>
              <a:rPr lang="nl-NL" baseline="0" dirty="0" smtClean="0"/>
              <a:t> </a:t>
            </a:r>
            <a:r>
              <a:rPr lang="nl-NL" baseline="0" dirty="0" err="1" smtClean="0"/>
              <a:t>throughout</a:t>
            </a:r>
            <a:r>
              <a:rPr lang="nl-NL" baseline="0" dirty="0" smtClean="0"/>
              <a:t> the event</a:t>
            </a:r>
            <a:endParaRPr lang="en-IE" dirty="0"/>
          </a:p>
        </p:txBody>
      </p:sp>
      <p:sp>
        <p:nvSpPr>
          <p:cNvPr id="4" name="Tijdelijke aanduiding voor dianummer 3"/>
          <p:cNvSpPr>
            <a:spLocks noGrp="1"/>
          </p:cNvSpPr>
          <p:nvPr>
            <p:ph type="sldNum" sz="quarter" idx="10"/>
          </p:nvPr>
        </p:nvSpPr>
        <p:spPr/>
        <p:txBody>
          <a:bodyPr/>
          <a:lstStyle/>
          <a:p>
            <a:fld id="{99C83F88-F66E-43C0-ABC0-2C98A7A54F4C}" type="slidenum">
              <a:rPr lang="en-IE" smtClean="0"/>
              <a:t>9</a:t>
            </a:fld>
            <a:endParaRPr lang="en-IE"/>
          </a:p>
        </p:txBody>
      </p:sp>
    </p:spTree>
    <p:extLst>
      <p:ext uri="{BB962C8B-B14F-4D97-AF65-F5344CB8AC3E}">
        <p14:creationId xmlns:p14="http://schemas.microsoft.com/office/powerpoint/2010/main" val="15837837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IE" dirty="0"/>
          </a:p>
        </p:txBody>
      </p:sp>
      <p:sp>
        <p:nvSpPr>
          <p:cNvPr id="4" name="Tijdelijke aanduiding voor dianummer 3"/>
          <p:cNvSpPr>
            <a:spLocks noGrp="1"/>
          </p:cNvSpPr>
          <p:nvPr>
            <p:ph type="sldNum" sz="quarter" idx="10"/>
          </p:nvPr>
        </p:nvSpPr>
        <p:spPr/>
        <p:txBody>
          <a:bodyPr/>
          <a:lstStyle/>
          <a:p>
            <a:fld id="{99C83F88-F66E-43C0-ABC0-2C98A7A54F4C}" type="slidenum">
              <a:rPr lang="en-IE" smtClean="0"/>
              <a:t>12</a:t>
            </a:fld>
            <a:endParaRPr lang="en-IE"/>
          </a:p>
        </p:txBody>
      </p:sp>
    </p:spTree>
    <p:extLst>
      <p:ext uri="{BB962C8B-B14F-4D97-AF65-F5344CB8AC3E}">
        <p14:creationId xmlns:p14="http://schemas.microsoft.com/office/powerpoint/2010/main" val="573152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74783306-80C3-4478-AF16-783B51126CC5}" type="datetimeFigureOut">
              <a:rPr lang="nl-NL" smtClean="0"/>
              <a:t>20-7-2018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42C8E69-0FFE-4FE1-A2B8-F59A866B8B7A}" type="slidenum">
              <a:rPr lang="nl-NL" smtClean="0"/>
              <a:t>‹nr.›</a:t>
            </a:fld>
            <a:endParaRPr lang="nl-NL"/>
          </a:p>
        </p:txBody>
      </p:sp>
    </p:spTree>
    <p:extLst>
      <p:ext uri="{BB962C8B-B14F-4D97-AF65-F5344CB8AC3E}">
        <p14:creationId xmlns:p14="http://schemas.microsoft.com/office/powerpoint/2010/main" val="228898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4783306-80C3-4478-AF16-783B51126CC5}" type="datetimeFigureOut">
              <a:rPr lang="nl-NL" smtClean="0"/>
              <a:t>20-7-2018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42C8E69-0FFE-4FE1-A2B8-F59A866B8B7A}" type="slidenum">
              <a:rPr lang="nl-NL" smtClean="0"/>
              <a:t>‹nr.›</a:t>
            </a:fld>
            <a:endParaRPr lang="nl-NL"/>
          </a:p>
        </p:txBody>
      </p:sp>
    </p:spTree>
    <p:extLst>
      <p:ext uri="{BB962C8B-B14F-4D97-AF65-F5344CB8AC3E}">
        <p14:creationId xmlns:p14="http://schemas.microsoft.com/office/powerpoint/2010/main" val="1512574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4783306-80C3-4478-AF16-783B51126CC5}" type="datetimeFigureOut">
              <a:rPr lang="nl-NL" smtClean="0"/>
              <a:t>20-7-2018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42C8E69-0FFE-4FE1-A2B8-F59A866B8B7A}" type="slidenum">
              <a:rPr lang="nl-NL" smtClean="0"/>
              <a:t>‹nr.›</a:t>
            </a:fld>
            <a:endParaRPr lang="nl-NL"/>
          </a:p>
        </p:txBody>
      </p:sp>
    </p:spTree>
    <p:extLst>
      <p:ext uri="{BB962C8B-B14F-4D97-AF65-F5344CB8AC3E}">
        <p14:creationId xmlns:p14="http://schemas.microsoft.com/office/powerpoint/2010/main" val="1779149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4783306-80C3-4478-AF16-783B51126CC5}" type="datetimeFigureOut">
              <a:rPr lang="nl-NL" smtClean="0"/>
              <a:t>20-7-2018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42C8E69-0FFE-4FE1-A2B8-F59A866B8B7A}" type="slidenum">
              <a:rPr lang="nl-NL" smtClean="0"/>
              <a:t>‹nr.›</a:t>
            </a:fld>
            <a:endParaRPr lang="nl-NL"/>
          </a:p>
        </p:txBody>
      </p:sp>
    </p:spTree>
    <p:extLst>
      <p:ext uri="{BB962C8B-B14F-4D97-AF65-F5344CB8AC3E}">
        <p14:creationId xmlns:p14="http://schemas.microsoft.com/office/powerpoint/2010/main" val="3637343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74783306-80C3-4478-AF16-783B51126CC5}" type="datetimeFigureOut">
              <a:rPr lang="nl-NL" smtClean="0"/>
              <a:t>20-7-2018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42C8E69-0FFE-4FE1-A2B8-F59A866B8B7A}" type="slidenum">
              <a:rPr lang="nl-NL" smtClean="0"/>
              <a:t>‹nr.›</a:t>
            </a:fld>
            <a:endParaRPr lang="nl-NL"/>
          </a:p>
        </p:txBody>
      </p:sp>
    </p:spTree>
    <p:extLst>
      <p:ext uri="{BB962C8B-B14F-4D97-AF65-F5344CB8AC3E}">
        <p14:creationId xmlns:p14="http://schemas.microsoft.com/office/powerpoint/2010/main" val="3741798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74783306-80C3-4478-AF16-783B51126CC5}" type="datetimeFigureOut">
              <a:rPr lang="nl-NL" smtClean="0"/>
              <a:t>20-7-2018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42C8E69-0FFE-4FE1-A2B8-F59A866B8B7A}" type="slidenum">
              <a:rPr lang="nl-NL" smtClean="0"/>
              <a:t>‹nr.›</a:t>
            </a:fld>
            <a:endParaRPr lang="nl-NL"/>
          </a:p>
        </p:txBody>
      </p:sp>
    </p:spTree>
    <p:extLst>
      <p:ext uri="{BB962C8B-B14F-4D97-AF65-F5344CB8AC3E}">
        <p14:creationId xmlns:p14="http://schemas.microsoft.com/office/powerpoint/2010/main" val="1137546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74783306-80C3-4478-AF16-783B51126CC5}" type="datetimeFigureOut">
              <a:rPr lang="nl-NL" smtClean="0"/>
              <a:t>20-7-2018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42C8E69-0FFE-4FE1-A2B8-F59A866B8B7A}" type="slidenum">
              <a:rPr lang="nl-NL" smtClean="0"/>
              <a:t>‹nr.›</a:t>
            </a:fld>
            <a:endParaRPr lang="nl-NL"/>
          </a:p>
        </p:txBody>
      </p:sp>
    </p:spTree>
    <p:extLst>
      <p:ext uri="{BB962C8B-B14F-4D97-AF65-F5344CB8AC3E}">
        <p14:creationId xmlns:p14="http://schemas.microsoft.com/office/powerpoint/2010/main" val="3532884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74783306-80C3-4478-AF16-783B51126CC5}" type="datetimeFigureOut">
              <a:rPr lang="nl-NL" smtClean="0"/>
              <a:t>20-7-2018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42C8E69-0FFE-4FE1-A2B8-F59A866B8B7A}" type="slidenum">
              <a:rPr lang="nl-NL" smtClean="0"/>
              <a:t>‹nr.›</a:t>
            </a:fld>
            <a:endParaRPr lang="nl-NL"/>
          </a:p>
        </p:txBody>
      </p:sp>
    </p:spTree>
    <p:extLst>
      <p:ext uri="{BB962C8B-B14F-4D97-AF65-F5344CB8AC3E}">
        <p14:creationId xmlns:p14="http://schemas.microsoft.com/office/powerpoint/2010/main" val="3804658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4783306-80C3-4478-AF16-783B51126CC5}" type="datetimeFigureOut">
              <a:rPr lang="nl-NL" smtClean="0"/>
              <a:t>20-7-2018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42C8E69-0FFE-4FE1-A2B8-F59A866B8B7A}" type="slidenum">
              <a:rPr lang="nl-NL" smtClean="0"/>
              <a:t>‹nr.›</a:t>
            </a:fld>
            <a:endParaRPr lang="nl-NL"/>
          </a:p>
        </p:txBody>
      </p:sp>
    </p:spTree>
    <p:extLst>
      <p:ext uri="{BB962C8B-B14F-4D97-AF65-F5344CB8AC3E}">
        <p14:creationId xmlns:p14="http://schemas.microsoft.com/office/powerpoint/2010/main" val="3269347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4783306-80C3-4478-AF16-783B51126CC5}" type="datetimeFigureOut">
              <a:rPr lang="nl-NL" smtClean="0"/>
              <a:t>20-7-2018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42C8E69-0FFE-4FE1-A2B8-F59A866B8B7A}" type="slidenum">
              <a:rPr lang="nl-NL" smtClean="0"/>
              <a:t>‹nr.›</a:t>
            </a:fld>
            <a:endParaRPr lang="nl-NL"/>
          </a:p>
        </p:txBody>
      </p:sp>
    </p:spTree>
    <p:extLst>
      <p:ext uri="{BB962C8B-B14F-4D97-AF65-F5344CB8AC3E}">
        <p14:creationId xmlns:p14="http://schemas.microsoft.com/office/powerpoint/2010/main" val="1043193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4783306-80C3-4478-AF16-783B51126CC5}" type="datetimeFigureOut">
              <a:rPr lang="nl-NL" smtClean="0"/>
              <a:t>20-7-2018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42C8E69-0FFE-4FE1-A2B8-F59A866B8B7A}" type="slidenum">
              <a:rPr lang="nl-NL" smtClean="0"/>
              <a:t>‹nr.›</a:t>
            </a:fld>
            <a:endParaRPr lang="nl-NL"/>
          </a:p>
        </p:txBody>
      </p:sp>
    </p:spTree>
    <p:extLst>
      <p:ext uri="{BB962C8B-B14F-4D97-AF65-F5344CB8AC3E}">
        <p14:creationId xmlns:p14="http://schemas.microsoft.com/office/powerpoint/2010/main" val="3396988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783306-80C3-4478-AF16-783B51126CC5}" type="datetimeFigureOut">
              <a:rPr lang="nl-NL" smtClean="0"/>
              <a:t>20-7-2018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2C8E69-0FFE-4FE1-A2B8-F59A866B8B7A}" type="slidenum">
              <a:rPr lang="nl-NL" smtClean="0"/>
              <a:t>‹nr.›</a:t>
            </a:fld>
            <a:endParaRPr lang="nl-NL"/>
          </a:p>
        </p:txBody>
      </p:sp>
    </p:spTree>
    <p:extLst>
      <p:ext uri="{BB962C8B-B14F-4D97-AF65-F5344CB8AC3E}">
        <p14:creationId xmlns:p14="http://schemas.microsoft.com/office/powerpoint/2010/main" val="806353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menti.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menti.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menti.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8.jpeg"/><Relationship Id="rId7" Type="http://schemas.openxmlformats.org/officeDocument/2006/relationships/diagramColors" Target="../diagrams/colors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p:nvPr/>
        </p:nvPicPr>
        <p:blipFill>
          <a:blip r:embed="rId3">
            <a:extLst>
              <a:ext uri="{28A0092B-C50C-407E-A947-70E740481C1C}">
                <a14:useLocalDpi xmlns:a14="http://schemas.microsoft.com/office/drawing/2010/main" val="0"/>
              </a:ext>
            </a:extLst>
          </a:blip>
          <a:stretch>
            <a:fillRect/>
          </a:stretch>
        </p:blipFill>
        <p:spPr>
          <a:xfrm>
            <a:off x="737319" y="332656"/>
            <a:ext cx="7992889" cy="4752528"/>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5301208"/>
            <a:ext cx="8743950" cy="1133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7039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67544" y="1268760"/>
            <a:ext cx="8424936" cy="5328592"/>
          </a:xfrm>
        </p:spPr>
        <p:txBody>
          <a:bodyPr/>
          <a:lstStyle/>
          <a:p>
            <a:pPr marL="0" indent="0">
              <a:buNone/>
            </a:pPr>
            <a:r>
              <a:rPr lang="en-GB" b="1" dirty="0"/>
              <a:t>Which statement do you most agree with</a:t>
            </a:r>
            <a:r>
              <a:rPr lang="en-GB" b="1" dirty="0" smtClean="0"/>
              <a:t>?</a:t>
            </a:r>
          </a:p>
          <a:p>
            <a:pPr marL="0" indent="0">
              <a:buNone/>
            </a:pPr>
            <a:endParaRPr lang="nl-NL" dirty="0"/>
          </a:p>
          <a:p>
            <a:pPr marL="514350" indent="-514350">
              <a:buAutoNum type="alphaLcPeriod"/>
            </a:pPr>
            <a:r>
              <a:rPr lang="en-GB" dirty="0" smtClean="0"/>
              <a:t>Funding </a:t>
            </a:r>
            <a:r>
              <a:rPr lang="en-GB" dirty="0"/>
              <a:t>key population led responses to HIV is the most effective way to counter the </a:t>
            </a:r>
            <a:r>
              <a:rPr lang="en-GB" dirty="0" smtClean="0"/>
              <a:t>epidemic</a:t>
            </a:r>
          </a:p>
          <a:p>
            <a:pPr marL="514350" indent="-514350">
              <a:buAutoNum type="alphaLcPeriod"/>
            </a:pPr>
            <a:r>
              <a:rPr lang="en-GB" dirty="0" smtClean="0"/>
              <a:t>Funding </a:t>
            </a:r>
            <a:r>
              <a:rPr lang="en-GB" dirty="0"/>
              <a:t>key population responses to HIV is important, but there are more efficient ways to get to the end of the epidemic</a:t>
            </a:r>
          </a:p>
        </p:txBody>
      </p:sp>
      <p:sp>
        <p:nvSpPr>
          <p:cNvPr id="7" name="Titel 1"/>
          <p:cNvSpPr>
            <a:spLocks noGrp="1"/>
          </p:cNvSpPr>
          <p:nvPr>
            <p:ph type="title"/>
          </p:nvPr>
        </p:nvSpPr>
        <p:spPr>
          <a:xfrm>
            <a:off x="179512" y="274638"/>
            <a:ext cx="8568952" cy="778098"/>
          </a:xfrm>
        </p:spPr>
        <p:txBody>
          <a:bodyPr>
            <a:normAutofit/>
          </a:bodyPr>
          <a:lstStyle/>
          <a:p>
            <a:r>
              <a:rPr lang="nl-NL" sz="3200" dirty="0" smtClean="0"/>
              <a:t>Go </a:t>
            </a:r>
            <a:r>
              <a:rPr lang="nl-NL" sz="3200" dirty="0" err="1" smtClean="0"/>
              <a:t>to</a:t>
            </a:r>
            <a:r>
              <a:rPr lang="nl-NL" sz="3200" dirty="0" smtClean="0"/>
              <a:t> </a:t>
            </a:r>
            <a:r>
              <a:rPr lang="nl-NL" sz="3200" dirty="0" smtClean="0">
                <a:hlinkClick r:id="rId2"/>
              </a:rPr>
              <a:t>www.menti.com</a:t>
            </a:r>
            <a:r>
              <a:rPr lang="nl-NL" sz="3200" dirty="0" smtClean="0"/>
              <a:t> </a:t>
            </a:r>
            <a:r>
              <a:rPr lang="nl-NL" sz="3200" dirty="0" err="1" smtClean="0"/>
              <a:t>and</a:t>
            </a:r>
            <a:r>
              <a:rPr lang="nl-NL" sz="3200" dirty="0" smtClean="0"/>
              <a:t> </a:t>
            </a:r>
            <a:r>
              <a:rPr lang="nl-NL" sz="3200" dirty="0" err="1" smtClean="0"/>
              <a:t>use</a:t>
            </a:r>
            <a:r>
              <a:rPr lang="nl-NL" sz="3200" dirty="0" smtClean="0"/>
              <a:t> the code 74 40 94</a:t>
            </a:r>
            <a:endParaRPr lang="en-GB" sz="3200" dirty="0"/>
          </a:p>
        </p:txBody>
      </p:sp>
      <p:pic>
        <p:nvPicPr>
          <p:cNvPr id="4" name="Picture 2"/>
          <p:cNvPicPr/>
          <p:nvPr/>
        </p:nvPicPr>
        <p:blipFill>
          <a:blip r:embed="rId3" cstate="print">
            <a:extLst>
              <a:ext uri="{28A0092B-C50C-407E-A947-70E740481C1C}">
                <a14:useLocalDpi xmlns:a14="http://schemas.microsoft.com/office/drawing/2010/main" val="0"/>
              </a:ext>
            </a:extLst>
          </a:blip>
          <a:stretch>
            <a:fillRect/>
          </a:stretch>
        </p:blipFill>
        <p:spPr>
          <a:xfrm>
            <a:off x="7174755" y="5598005"/>
            <a:ext cx="1944216" cy="1224136"/>
          </a:xfrm>
          <a:prstGeom prst="rect">
            <a:avLst/>
          </a:prstGeom>
        </p:spPr>
      </p:pic>
    </p:spTree>
    <p:extLst>
      <p:ext uri="{BB962C8B-B14F-4D97-AF65-F5344CB8AC3E}">
        <p14:creationId xmlns:p14="http://schemas.microsoft.com/office/powerpoint/2010/main" val="21891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marL="0" indent="0">
              <a:buNone/>
            </a:pPr>
            <a:r>
              <a:rPr lang="en-GB" b="1" dirty="0"/>
              <a:t>How long should key populations be supported (by non-governmental actors) after the Global Fund has exited a country</a:t>
            </a:r>
            <a:r>
              <a:rPr lang="en-GB" b="1" dirty="0" smtClean="0"/>
              <a:t>?</a:t>
            </a:r>
          </a:p>
          <a:p>
            <a:pPr marL="0" indent="0">
              <a:buNone/>
            </a:pPr>
            <a:endParaRPr lang="en-GB" b="1" dirty="0" smtClean="0"/>
          </a:p>
          <a:p>
            <a:pPr marL="514350" indent="-514350">
              <a:buAutoNum type="alphaLcPeriod"/>
            </a:pPr>
            <a:r>
              <a:rPr lang="nl-NL" dirty="0" smtClean="0"/>
              <a:t>1 </a:t>
            </a:r>
            <a:r>
              <a:rPr lang="nl-NL" dirty="0" err="1" smtClean="0"/>
              <a:t>year</a:t>
            </a:r>
            <a:endParaRPr lang="nl-NL" dirty="0" smtClean="0"/>
          </a:p>
          <a:p>
            <a:pPr marL="514350" indent="-514350">
              <a:buAutoNum type="alphaLcPeriod"/>
            </a:pPr>
            <a:r>
              <a:rPr lang="nl-NL" dirty="0"/>
              <a:t>5</a:t>
            </a:r>
            <a:r>
              <a:rPr lang="nl-NL" dirty="0" smtClean="0"/>
              <a:t> </a:t>
            </a:r>
            <a:r>
              <a:rPr lang="nl-NL" dirty="0" err="1" smtClean="0"/>
              <a:t>years</a:t>
            </a:r>
            <a:endParaRPr lang="nl-NL" dirty="0" smtClean="0"/>
          </a:p>
          <a:p>
            <a:pPr marL="514350" indent="-514350">
              <a:buAutoNum type="alphaLcPeriod"/>
            </a:pPr>
            <a:r>
              <a:rPr lang="nl-NL" dirty="0" smtClean="0"/>
              <a:t>10 </a:t>
            </a:r>
            <a:r>
              <a:rPr lang="nl-NL" dirty="0" err="1" smtClean="0"/>
              <a:t>years</a:t>
            </a:r>
            <a:endParaRPr lang="nl-NL" dirty="0" smtClean="0"/>
          </a:p>
          <a:p>
            <a:pPr marL="514350" indent="-514350">
              <a:buAutoNum type="alphaLcPeriod"/>
            </a:pPr>
            <a:r>
              <a:rPr lang="en-GB" dirty="0"/>
              <a:t>Indefinitely</a:t>
            </a:r>
          </a:p>
        </p:txBody>
      </p:sp>
      <p:sp>
        <p:nvSpPr>
          <p:cNvPr id="4" name="Titel 1"/>
          <p:cNvSpPr>
            <a:spLocks noGrp="1"/>
          </p:cNvSpPr>
          <p:nvPr>
            <p:ph type="title"/>
          </p:nvPr>
        </p:nvSpPr>
        <p:spPr>
          <a:xfrm>
            <a:off x="323528" y="0"/>
            <a:ext cx="8579296" cy="1143000"/>
          </a:xfrm>
        </p:spPr>
        <p:txBody>
          <a:bodyPr>
            <a:normAutofit/>
          </a:bodyPr>
          <a:lstStyle/>
          <a:p>
            <a:r>
              <a:rPr lang="nl-NL" sz="3200" dirty="0" smtClean="0"/>
              <a:t>Go </a:t>
            </a:r>
            <a:r>
              <a:rPr lang="nl-NL" sz="3200" dirty="0" err="1" smtClean="0"/>
              <a:t>to</a:t>
            </a:r>
            <a:r>
              <a:rPr lang="nl-NL" sz="3200" dirty="0" smtClean="0"/>
              <a:t> </a:t>
            </a:r>
            <a:r>
              <a:rPr lang="nl-NL" sz="3200" dirty="0" smtClean="0">
                <a:hlinkClick r:id="rId2"/>
              </a:rPr>
              <a:t>www.menti.com</a:t>
            </a:r>
            <a:r>
              <a:rPr lang="nl-NL" sz="3200" dirty="0" smtClean="0"/>
              <a:t> </a:t>
            </a:r>
            <a:r>
              <a:rPr lang="nl-NL" sz="3200" dirty="0" err="1" smtClean="0"/>
              <a:t>and</a:t>
            </a:r>
            <a:r>
              <a:rPr lang="nl-NL" sz="3200" dirty="0" smtClean="0"/>
              <a:t> </a:t>
            </a:r>
            <a:r>
              <a:rPr lang="nl-NL" sz="3200" dirty="0" err="1" smtClean="0"/>
              <a:t>use</a:t>
            </a:r>
            <a:r>
              <a:rPr lang="nl-NL" sz="3200" dirty="0" smtClean="0"/>
              <a:t> the code 74 40 94</a:t>
            </a:r>
            <a:endParaRPr lang="en-GB" sz="3200" dirty="0"/>
          </a:p>
        </p:txBody>
      </p:sp>
      <p:pic>
        <p:nvPicPr>
          <p:cNvPr id="5" name="Picture 2"/>
          <p:cNvPicPr/>
          <p:nvPr/>
        </p:nvPicPr>
        <p:blipFill>
          <a:blip r:embed="rId3" cstate="print">
            <a:extLst>
              <a:ext uri="{28A0092B-C50C-407E-A947-70E740481C1C}">
                <a14:useLocalDpi xmlns:a14="http://schemas.microsoft.com/office/drawing/2010/main" val="0"/>
              </a:ext>
            </a:extLst>
          </a:blip>
          <a:stretch>
            <a:fillRect/>
          </a:stretch>
        </p:blipFill>
        <p:spPr>
          <a:xfrm>
            <a:off x="7174755" y="5598005"/>
            <a:ext cx="1944216" cy="1224136"/>
          </a:xfrm>
          <a:prstGeom prst="rect">
            <a:avLst/>
          </a:prstGeom>
        </p:spPr>
      </p:pic>
    </p:spTree>
    <p:extLst>
      <p:ext uri="{BB962C8B-B14F-4D97-AF65-F5344CB8AC3E}">
        <p14:creationId xmlns:p14="http://schemas.microsoft.com/office/powerpoint/2010/main" val="3595640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p:nvPr/>
        </p:nvPicPr>
        <p:blipFill>
          <a:blip r:embed="rId3">
            <a:extLst>
              <a:ext uri="{28A0092B-C50C-407E-A947-70E740481C1C}">
                <a14:useLocalDpi xmlns:a14="http://schemas.microsoft.com/office/drawing/2010/main" val="0"/>
              </a:ext>
            </a:extLst>
          </a:blip>
          <a:stretch>
            <a:fillRect/>
          </a:stretch>
        </p:blipFill>
        <p:spPr>
          <a:xfrm>
            <a:off x="1115616" y="536983"/>
            <a:ext cx="6912768" cy="4032448"/>
          </a:xfrm>
          <a:prstGeom prst="rect">
            <a:avLst/>
          </a:prstGeom>
        </p:spPr>
      </p:pic>
      <p:sp>
        <p:nvSpPr>
          <p:cNvPr id="5" name="Ondertitel 2"/>
          <p:cNvSpPr txBox="1">
            <a:spLocks/>
          </p:cNvSpPr>
          <p:nvPr/>
        </p:nvSpPr>
        <p:spPr>
          <a:xfrm>
            <a:off x="683568" y="4725144"/>
            <a:ext cx="8280920" cy="165618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nl-NL" sz="3600" b="1" dirty="0" err="1" smtClean="0">
                <a:solidFill>
                  <a:srgbClr val="007D4E"/>
                </a:solidFill>
              </a:rPr>
              <a:t>Closing</a:t>
            </a:r>
            <a:r>
              <a:rPr lang="nl-NL" sz="3600" b="1" dirty="0" smtClean="0">
                <a:solidFill>
                  <a:srgbClr val="007D4E"/>
                </a:solidFill>
              </a:rPr>
              <a:t> </a:t>
            </a:r>
            <a:r>
              <a:rPr lang="nl-NL" sz="3600" b="1" dirty="0" err="1" smtClean="0">
                <a:solidFill>
                  <a:srgbClr val="007D4E"/>
                </a:solidFill>
              </a:rPr>
              <a:t>Remarks</a:t>
            </a:r>
            <a:r>
              <a:rPr lang="nl-NL" sz="3600" b="1" dirty="0">
                <a:solidFill>
                  <a:srgbClr val="007D4E"/>
                </a:solidFill>
              </a:rPr>
              <a:t/>
            </a:r>
            <a:br>
              <a:rPr lang="nl-NL" sz="3600" b="1" dirty="0">
                <a:solidFill>
                  <a:srgbClr val="007D4E"/>
                </a:solidFill>
              </a:rPr>
            </a:br>
            <a:r>
              <a:rPr lang="nl-NL" sz="2800" dirty="0" smtClean="0">
                <a:solidFill>
                  <a:srgbClr val="007D4E"/>
                </a:solidFill>
              </a:rPr>
              <a:t>Christine Stegling</a:t>
            </a:r>
            <a:br>
              <a:rPr lang="nl-NL" sz="2800" dirty="0" smtClean="0">
                <a:solidFill>
                  <a:srgbClr val="007D4E"/>
                </a:solidFill>
              </a:rPr>
            </a:br>
            <a:r>
              <a:rPr lang="en-IE" sz="2800" dirty="0" smtClean="0">
                <a:solidFill>
                  <a:srgbClr val="007D4E"/>
                </a:solidFill>
              </a:rPr>
              <a:t>Executive Director | International HIV/AIDS Alliance</a:t>
            </a:r>
            <a:r>
              <a:rPr lang="nl-NL" sz="3600" dirty="0" smtClean="0">
                <a:solidFill>
                  <a:srgbClr val="007D4E"/>
                </a:solidFill>
              </a:rPr>
              <a:t> </a:t>
            </a:r>
            <a:endParaRPr lang="nl-NL" sz="3600" dirty="0">
              <a:solidFill>
                <a:srgbClr val="007D4E"/>
              </a:solidFill>
            </a:endParaRPr>
          </a:p>
        </p:txBody>
      </p:sp>
    </p:spTree>
    <p:extLst>
      <p:ext uri="{BB962C8B-B14F-4D97-AF65-F5344CB8AC3E}">
        <p14:creationId xmlns:p14="http://schemas.microsoft.com/office/powerpoint/2010/main" val="2241418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32211"/>
            <a:ext cx="8686800" cy="1143000"/>
          </a:xfrm>
        </p:spPr>
        <p:txBody>
          <a:bodyPr>
            <a:normAutofit/>
          </a:bodyPr>
          <a:lstStyle/>
          <a:p>
            <a:r>
              <a:rPr lang="nl-NL" sz="3200" dirty="0" smtClean="0"/>
              <a:t>Go </a:t>
            </a:r>
            <a:r>
              <a:rPr lang="nl-NL" sz="3200" dirty="0" err="1" smtClean="0"/>
              <a:t>to</a:t>
            </a:r>
            <a:r>
              <a:rPr lang="nl-NL" sz="3200" dirty="0" smtClean="0"/>
              <a:t> </a:t>
            </a:r>
            <a:r>
              <a:rPr lang="nl-NL" sz="3200" dirty="0" smtClean="0">
                <a:hlinkClick r:id="rId2"/>
              </a:rPr>
              <a:t>www.menti.com</a:t>
            </a:r>
            <a:r>
              <a:rPr lang="nl-NL" sz="3200" dirty="0" smtClean="0"/>
              <a:t> </a:t>
            </a:r>
            <a:r>
              <a:rPr lang="nl-NL" sz="3200" dirty="0" err="1" smtClean="0"/>
              <a:t>and</a:t>
            </a:r>
            <a:r>
              <a:rPr lang="nl-NL" sz="3200" dirty="0" smtClean="0"/>
              <a:t> </a:t>
            </a:r>
            <a:r>
              <a:rPr lang="nl-NL" sz="3200" dirty="0" err="1" smtClean="0"/>
              <a:t>use</a:t>
            </a:r>
            <a:r>
              <a:rPr lang="nl-NL" sz="3200" dirty="0" smtClean="0"/>
              <a:t> the code 74 40 94</a:t>
            </a:r>
            <a:endParaRPr lang="en-GB" sz="3200" dirty="0"/>
          </a:p>
        </p:txBody>
      </p:sp>
      <p:sp>
        <p:nvSpPr>
          <p:cNvPr id="3" name="Tijdelijke aanduiding voor inhoud 2"/>
          <p:cNvSpPr>
            <a:spLocks noGrp="1"/>
          </p:cNvSpPr>
          <p:nvPr>
            <p:ph idx="1"/>
          </p:nvPr>
        </p:nvSpPr>
        <p:spPr>
          <a:xfrm>
            <a:off x="467544" y="1700808"/>
            <a:ext cx="8229600" cy="4525963"/>
          </a:xfrm>
        </p:spPr>
        <p:txBody>
          <a:bodyPr>
            <a:normAutofit/>
          </a:bodyPr>
          <a:lstStyle/>
          <a:p>
            <a:pPr marL="0" indent="0">
              <a:buNone/>
            </a:pPr>
            <a:r>
              <a:rPr lang="en-GB" sz="3600" b="1" dirty="0"/>
              <a:t>What percentage of HIV funding do you think is </a:t>
            </a:r>
            <a:r>
              <a:rPr lang="en-GB" sz="3600" b="1" dirty="0" smtClean="0"/>
              <a:t>spent </a:t>
            </a:r>
            <a:r>
              <a:rPr lang="en-GB" sz="3600" b="1" dirty="0"/>
              <a:t>on key populations</a:t>
            </a:r>
            <a:r>
              <a:rPr lang="en-GB" sz="3600" b="1" dirty="0" smtClean="0"/>
              <a:t>?</a:t>
            </a:r>
          </a:p>
          <a:p>
            <a:pPr marL="0" indent="0">
              <a:buNone/>
            </a:pPr>
            <a:endParaRPr lang="nl-NL" sz="3600" dirty="0"/>
          </a:p>
          <a:p>
            <a:pPr marL="742950" indent="-742950">
              <a:buAutoNum type="alphaLcPeriod"/>
            </a:pPr>
            <a:r>
              <a:rPr lang="nl-NL" sz="3600" dirty="0" smtClean="0"/>
              <a:t>2%</a:t>
            </a:r>
          </a:p>
          <a:p>
            <a:pPr marL="742950" indent="-742950">
              <a:buAutoNum type="alphaLcPeriod"/>
            </a:pPr>
            <a:r>
              <a:rPr lang="nl-NL" sz="3600" dirty="0" smtClean="0"/>
              <a:t>5%</a:t>
            </a:r>
          </a:p>
          <a:p>
            <a:pPr marL="742950" indent="-742950">
              <a:buAutoNum type="alphaLcPeriod"/>
            </a:pPr>
            <a:r>
              <a:rPr lang="nl-NL" sz="3600" dirty="0" smtClean="0"/>
              <a:t>10%</a:t>
            </a:r>
          </a:p>
          <a:p>
            <a:pPr marL="742950" indent="-742950">
              <a:buAutoNum type="alphaLcPeriod"/>
            </a:pPr>
            <a:r>
              <a:rPr lang="nl-NL" sz="3600" dirty="0" smtClean="0"/>
              <a:t>25%</a:t>
            </a:r>
            <a:endParaRPr lang="en-GB" sz="3600" dirty="0"/>
          </a:p>
        </p:txBody>
      </p:sp>
      <p:pic>
        <p:nvPicPr>
          <p:cNvPr id="4" name="Picture 2"/>
          <p:cNvPicPr/>
          <p:nvPr/>
        </p:nvPicPr>
        <p:blipFill>
          <a:blip r:embed="rId3" cstate="print">
            <a:extLst>
              <a:ext uri="{28A0092B-C50C-407E-A947-70E740481C1C}">
                <a14:useLocalDpi xmlns:a14="http://schemas.microsoft.com/office/drawing/2010/main" val="0"/>
              </a:ext>
            </a:extLst>
          </a:blip>
          <a:stretch>
            <a:fillRect/>
          </a:stretch>
        </p:blipFill>
        <p:spPr>
          <a:xfrm>
            <a:off x="7174755" y="5598005"/>
            <a:ext cx="1944216" cy="1224136"/>
          </a:xfrm>
          <a:prstGeom prst="rect">
            <a:avLst/>
          </a:prstGeom>
        </p:spPr>
      </p:pic>
    </p:spTree>
    <p:extLst>
      <p:ext uri="{BB962C8B-B14F-4D97-AF65-F5344CB8AC3E}">
        <p14:creationId xmlns:p14="http://schemas.microsoft.com/office/powerpoint/2010/main" val="635302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575556" y="5157192"/>
            <a:ext cx="8280920" cy="1584176"/>
          </a:xfrm>
        </p:spPr>
        <p:txBody>
          <a:bodyPr>
            <a:noAutofit/>
          </a:bodyPr>
          <a:lstStyle/>
          <a:p>
            <a:r>
              <a:rPr lang="nl-NL" sz="3600" b="1" dirty="0" smtClean="0">
                <a:solidFill>
                  <a:srgbClr val="007D4E"/>
                </a:solidFill>
              </a:rPr>
              <a:t>Opening Presentation</a:t>
            </a:r>
            <a:br>
              <a:rPr lang="nl-NL" sz="3600" b="1" dirty="0" smtClean="0">
                <a:solidFill>
                  <a:srgbClr val="007D4E"/>
                </a:solidFill>
              </a:rPr>
            </a:br>
            <a:r>
              <a:rPr lang="nl-NL" sz="2800" dirty="0" smtClean="0">
                <a:solidFill>
                  <a:srgbClr val="007D4E"/>
                </a:solidFill>
              </a:rPr>
              <a:t>Louise van Deth</a:t>
            </a:r>
            <a:br>
              <a:rPr lang="nl-NL" sz="2800" dirty="0" smtClean="0">
                <a:solidFill>
                  <a:srgbClr val="007D4E"/>
                </a:solidFill>
              </a:rPr>
            </a:br>
            <a:r>
              <a:rPr lang="en-IE" sz="2800" dirty="0" smtClean="0">
                <a:solidFill>
                  <a:srgbClr val="007D4E"/>
                </a:solidFill>
              </a:rPr>
              <a:t>Executive</a:t>
            </a:r>
            <a:r>
              <a:rPr lang="en-IE" sz="2800" dirty="0">
                <a:solidFill>
                  <a:srgbClr val="007D4E"/>
                </a:solidFill>
              </a:rPr>
              <a:t> </a:t>
            </a:r>
            <a:r>
              <a:rPr lang="en-IE" sz="2800" dirty="0" smtClean="0">
                <a:solidFill>
                  <a:srgbClr val="007D4E"/>
                </a:solidFill>
              </a:rPr>
              <a:t>Director | </a:t>
            </a:r>
            <a:r>
              <a:rPr lang="nl-NL" sz="2800" dirty="0" smtClean="0">
                <a:solidFill>
                  <a:srgbClr val="007D4E"/>
                </a:solidFill>
              </a:rPr>
              <a:t>Aidsfonds</a:t>
            </a:r>
            <a:r>
              <a:rPr lang="nl-NL" sz="3600" dirty="0" smtClean="0">
                <a:solidFill>
                  <a:srgbClr val="007D4E"/>
                </a:solidFill>
              </a:rPr>
              <a:t> </a:t>
            </a:r>
            <a:endParaRPr lang="nl-NL" sz="3600" dirty="0">
              <a:solidFill>
                <a:srgbClr val="007D4E"/>
              </a:solidFill>
            </a:endParaRPr>
          </a:p>
        </p:txBody>
      </p:sp>
      <p:pic>
        <p:nvPicPr>
          <p:cNvPr id="4" name="Picture 2"/>
          <p:cNvPicPr/>
          <p:nvPr/>
        </p:nvPicPr>
        <p:blipFill>
          <a:blip r:embed="rId3">
            <a:extLst>
              <a:ext uri="{28A0092B-C50C-407E-A947-70E740481C1C}">
                <a14:useLocalDpi xmlns:a14="http://schemas.microsoft.com/office/drawing/2010/main" val="0"/>
              </a:ext>
            </a:extLst>
          </a:blip>
          <a:stretch>
            <a:fillRect/>
          </a:stretch>
        </p:blipFill>
        <p:spPr>
          <a:xfrm>
            <a:off x="611560" y="260648"/>
            <a:ext cx="8208912" cy="4752528"/>
          </a:xfrm>
          <a:prstGeom prst="rect">
            <a:avLst/>
          </a:prstGeom>
        </p:spPr>
      </p:pic>
    </p:spTree>
    <p:extLst>
      <p:ext uri="{BB962C8B-B14F-4D97-AF65-F5344CB8AC3E}">
        <p14:creationId xmlns:p14="http://schemas.microsoft.com/office/powerpoint/2010/main" val="2909623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p:nvPr/>
        </p:nvPicPr>
        <p:blipFill>
          <a:blip r:embed="rId3" cstate="print">
            <a:extLst>
              <a:ext uri="{28A0092B-C50C-407E-A947-70E740481C1C}">
                <a14:useLocalDpi xmlns:a14="http://schemas.microsoft.com/office/drawing/2010/main" val="0"/>
              </a:ext>
            </a:extLst>
          </a:blip>
          <a:stretch>
            <a:fillRect/>
          </a:stretch>
        </p:blipFill>
        <p:spPr>
          <a:xfrm>
            <a:off x="7174755" y="5598005"/>
            <a:ext cx="1944216" cy="1224136"/>
          </a:xfrm>
          <a:prstGeom prst="rect">
            <a:avLst/>
          </a:prstGeom>
        </p:spPr>
      </p:pic>
      <p:sp>
        <p:nvSpPr>
          <p:cNvPr id="2" name="Titel 1"/>
          <p:cNvSpPr>
            <a:spLocks noGrp="1"/>
          </p:cNvSpPr>
          <p:nvPr>
            <p:ph type="title"/>
          </p:nvPr>
        </p:nvSpPr>
        <p:spPr/>
        <p:txBody>
          <a:bodyPr>
            <a:normAutofit fontScale="90000"/>
          </a:bodyPr>
          <a:lstStyle/>
          <a:p>
            <a:r>
              <a:rPr lang="nl-NL" b="1" dirty="0">
                <a:solidFill>
                  <a:srgbClr val="007D4E"/>
                </a:solidFill>
              </a:rPr>
              <a:t>The </a:t>
            </a:r>
            <a:r>
              <a:rPr lang="nl-NL" b="1" dirty="0" err="1">
                <a:solidFill>
                  <a:srgbClr val="007D4E"/>
                </a:solidFill>
              </a:rPr>
              <a:t>Current</a:t>
            </a:r>
            <a:r>
              <a:rPr lang="nl-NL" b="1" dirty="0">
                <a:solidFill>
                  <a:srgbClr val="007D4E"/>
                </a:solidFill>
              </a:rPr>
              <a:t> State of </a:t>
            </a:r>
            <a:r>
              <a:rPr lang="nl-NL" b="1" dirty="0" err="1">
                <a:solidFill>
                  <a:srgbClr val="007D4E"/>
                </a:solidFill>
              </a:rPr>
              <a:t>Funding</a:t>
            </a:r>
            <a:r>
              <a:rPr lang="nl-NL" b="1" dirty="0">
                <a:solidFill>
                  <a:srgbClr val="007D4E"/>
                </a:solidFill>
              </a:rPr>
              <a:t> </a:t>
            </a:r>
            <a:br>
              <a:rPr lang="nl-NL" b="1" dirty="0">
                <a:solidFill>
                  <a:srgbClr val="007D4E"/>
                </a:solidFill>
              </a:rPr>
            </a:br>
            <a:r>
              <a:rPr lang="nl-NL" b="1" dirty="0">
                <a:solidFill>
                  <a:srgbClr val="007D4E"/>
                </a:solidFill>
              </a:rPr>
              <a:t>for </a:t>
            </a:r>
            <a:r>
              <a:rPr lang="nl-NL" b="1" dirty="0" err="1">
                <a:solidFill>
                  <a:srgbClr val="007D4E"/>
                </a:solidFill>
              </a:rPr>
              <a:t>Key</a:t>
            </a:r>
            <a:r>
              <a:rPr lang="nl-NL" b="1" dirty="0">
                <a:solidFill>
                  <a:srgbClr val="007D4E"/>
                </a:solidFill>
              </a:rPr>
              <a:t> </a:t>
            </a:r>
            <a:r>
              <a:rPr lang="nl-NL" b="1" dirty="0" err="1">
                <a:solidFill>
                  <a:srgbClr val="007D4E"/>
                </a:solidFill>
              </a:rPr>
              <a:t>Populations</a:t>
            </a:r>
            <a:endParaRPr lang="nl-NL" dirty="0"/>
          </a:p>
        </p:txBody>
      </p:sp>
      <p:graphicFrame>
        <p:nvGraphicFramePr>
          <p:cNvPr id="5" name="Tijdelijke aanduiding voor inhoud 4"/>
          <p:cNvGraphicFramePr>
            <a:graphicFrameLocks noGrp="1"/>
          </p:cNvGraphicFramePr>
          <p:nvPr>
            <p:ph sz="half" idx="2"/>
            <p:extLst>
              <p:ext uri="{D42A27DB-BD31-4B8C-83A1-F6EECF244321}">
                <p14:modId xmlns:p14="http://schemas.microsoft.com/office/powerpoint/2010/main" val="961888593"/>
              </p:ext>
            </p:extLst>
          </p:nvPr>
        </p:nvGraphicFramePr>
        <p:xfrm>
          <a:off x="468312" y="1916832"/>
          <a:ext cx="8496175" cy="4882081"/>
        </p:xfrm>
        <a:graphic>
          <a:graphicData uri="http://schemas.openxmlformats.org/drawingml/2006/table">
            <a:tbl>
              <a:tblPr firstRow="1" bandRow="1">
                <a:tableStyleId>{5940675A-B579-460E-94D1-54222C63F5DA}</a:tableStyleId>
              </a:tblPr>
              <a:tblGrid>
                <a:gridCol w="2157994"/>
                <a:gridCol w="289510"/>
                <a:gridCol w="6048671"/>
              </a:tblGrid>
              <a:tr h="856085">
                <a:tc>
                  <a:txBody>
                    <a:bodyPr/>
                    <a:lstStyle/>
                    <a:p>
                      <a:pPr marL="285750" indent="-285750">
                        <a:buFont typeface="Wingdings" panose="05000000000000000000" pitchFamily="2" charset="2"/>
                        <a:buChar char="§"/>
                      </a:pPr>
                      <a:endParaRPr lang="en-IE" sz="1800" b="0" dirty="0" smtClean="0">
                        <a:latin typeface="Calibri Light" panose="020F0302020204030204" pitchFamily="34" charset="0"/>
                      </a:endParaRPr>
                    </a:p>
                    <a:p>
                      <a:pPr marL="285750" indent="-285750">
                        <a:buFont typeface="Wingdings" panose="05000000000000000000" pitchFamily="2" charset="2"/>
                        <a:buChar char="§"/>
                      </a:pPr>
                      <a:r>
                        <a:rPr lang="en-IE" sz="1800" b="0" dirty="0" smtClean="0">
                          <a:latin typeface="Calibri Light" panose="020F0302020204030204" pitchFamily="34" charset="0"/>
                        </a:rPr>
                        <a:t>KPs account for</a:t>
                      </a:r>
                      <a:endParaRPr lang="nl-NL" sz="1800" b="0" dirty="0">
                        <a:latin typeface="Calibri Light" panose="020F0302020204030204" pitchFamily="34" charset="0"/>
                      </a:endParaRPr>
                    </a:p>
                  </a:txBody>
                  <a:tcPr>
                    <a:lnL w="12700" cmpd="sng">
                      <a:noFill/>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endParaRPr lang="nl-NL" sz="1800" b="0" dirty="0" smtClean="0">
                        <a:latin typeface="Calibri Light" panose="020F0302020204030204" pitchFamily="34" charset="0"/>
                      </a:endParaRPr>
                    </a:p>
                    <a:p>
                      <a:pPr marL="0" indent="0">
                        <a:buFont typeface="Wingdings" panose="05000000000000000000" pitchFamily="2" charset="2"/>
                        <a:buNone/>
                      </a:pPr>
                      <a:r>
                        <a:rPr lang="nl-NL" sz="1800" b="0" dirty="0" smtClean="0">
                          <a:latin typeface="Calibri Light" panose="020F0302020204030204" pitchFamily="34" charset="0"/>
                        </a:rPr>
                        <a:t>:</a:t>
                      </a:r>
                      <a:endParaRPr lang="nl-NL" sz="1800" b="0" dirty="0">
                        <a:latin typeface="Calibri Light" panose="020F0302020204030204" pitchFamily="34" charset="0"/>
                      </a:endParaRPr>
                    </a:p>
                  </a:txBody>
                  <a:tcPr>
                    <a:lnL w="12700" cmpd="sng">
                      <a:noFill/>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endParaRPr lang="en-IE" sz="1800" b="1" dirty="0" smtClean="0">
                        <a:latin typeface="Calibri Light" panose="020F0302020204030204" pitchFamily="34" charset="0"/>
                      </a:endParaRPr>
                    </a:p>
                    <a:p>
                      <a:pPr marL="285750" indent="-285750">
                        <a:buFont typeface="Arial" panose="020B0604020202020204" pitchFamily="34" charset="0"/>
                        <a:buChar char="•"/>
                      </a:pPr>
                      <a:r>
                        <a:rPr lang="en-IE" sz="1800" b="1" dirty="0" smtClean="0">
                          <a:latin typeface="Calibri Light" panose="020F0302020204030204" pitchFamily="34" charset="0"/>
                        </a:rPr>
                        <a:t>47%</a:t>
                      </a:r>
                      <a:r>
                        <a:rPr lang="en-IE" sz="1800" b="0" dirty="0" smtClean="0">
                          <a:latin typeface="Calibri Light" panose="020F0302020204030204" pitchFamily="34" charset="0"/>
                        </a:rPr>
                        <a:t> of new HIV infections globally </a:t>
                      </a:r>
                    </a:p>
                    <a:p>
                      <a:pPr marL="285750" indent="-285750">
                        <a:buFont typeface="Arial" panose="020B0604020202020204" pitchFamily="34" charset="0"/>
                        <a:buChar char="•"/>
                      </a:pPr>
                      <a:r>
                        <a:rPr lang="en-IE" sz="1800" b="1" dirty="0" smtClean="0">
                          <a:latin typeface="Calibri Light" panose="020F0302020204030204" pitchFamily="34" charset="0"/>
                        </a:rPr>
                        <a:t>95% </a:t>
                      </a:r>
                      <a:r>
                        <a:rPr lang="en-IE" sz="1800" b="0" dirty="0" smtClean="0">
                          <a:latin typeface="Calibri Light" panose="020F0302020204030204" pitchFamily="34" charset="0"/>
                        </a:rPr>
                        <a:t>of new infections in regions outside Sub-Saharan Africa	</a:t>
                      </a:r>
                      <a:br>
                        <a:rPr lang="en-IE" sz="1800" b="0" dirty="0" smtClean="0">
                          <a:latin typeface="Calibri Light" panose="020F0302020204030204" pitchFamily="34" charset="0"/>
                        </a:rPr>
                      </a:br>
                      <a:endParaRPr lang="nl-NL" sz="1800" b="0" dirty="0">
                        <a:latin typeface="Calibri Light" panose="020F0302020204030204" pitchFamily="34" charset="0"/>
                      </a:endParaRPr>
                    </a:p>
                  </a:txBody>
                  <a:tcPr>
                    <a:lnL w="12700" cap="flat" cmpd="sng" algn="ctr">
                      <a:no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27504">
                <a:tc>
                  <a:txBody>
                    <a:bodyPr/>
                    <a:lstStyle/>
                    <a:p>
                      <a:pPr marL="285750" indent="-285750">
                        <a:buFont typeface="Wingdings" panose="05000000000000000000" pitchFamily="2" charset="2"/>
                        <a:buChar char="§"/>
                      </a:pPr>
                      <a:endParaRPr lang="en-IE" sz="1800" b="0" dirty="0" smtClean="0">
                        <a:latin typeface="Calibri Light" panose="020F0302020204030204" pitchFamily="34" charset="0"/>
                      </a:endParaRPr>
                    </a:p>
                    <a:p>
                      <a:pPr marL="285750" indent="-285750">
                        <a:buFont typeface="Wingdings" panose="05000000000000000000" pitchFamily="2" charset="2"/>
                        <a:buChar char="§"/>
                      </a:pPr>
                      <a:r>
                        <a:rPr lang="en-IE" sz="1800" b="0" dirty="0" smtClean="0">
                          <a:latin typeface="Calibri Light" panose="020F0302020204030204" pitchFamily="34" charset="0"/>
                        </a:rPr>
                        <a:t>KPs only get </a:t>
                      </a:r>
                      <a:endParaRPr lang="nl-NL" sz="1800" b="0" dirty="0">
                        <a:latin typeface="Calibri Light" panose="020F0302020204030204" pitchFamily="34" charset="0"/>
                      </a:endParaRPr>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endParaRPr lang="nl-NL" sz="1800" b="0" dirty="0" smtClean="0">
                        <a:latin typeface="Calibri Light" panose="020F0302020204030204" pitchFamily="34" charset="0"/>
                      </a:endParaRPr>
                    </a:p>
                    <a:p>
                      <a:pPr marL="0" indent="0">
                        <a:buFont typeface="Wingdings" panose="05000000000000000000" pitchFamily="2" charset="2"/>
                        <a:buNone/>
                      </a:pPr>
                      <a:r>
                        <a:rPr lang="nl-NL" sz="1800" b="0" dirty="0" smtClean="0">
                          <a:latin typeface="Calibri Light" panose="020F0302020204030204" pitchFamily="34" charset="0"/>
                        </a:rPr>
                        <a:t>:</a:t>
                      </a:r>
                      <a:endParaRPr lang="nl-NL" sz="1800" b="0" dirty="0">
                        <a:latin typeface="Calibri Light" panose="020F0302020204030204" pitchFamily="34" charset="0"/>
                      </a:endParaRPr>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endParaRPr lang="en-IE" sz="1800" b="1" dirty="0" smtClean="0">
                        <a:latin typeface="Calibri Light" panose="020F0302020204030204" pitchFamily="34" charset="0"/>
                      </a:endParaRPr>
                    </a:p>
                    <a:p>
                      <a:pPr marL="285750" indent="-285750">
                        <a:buFont typeface="Arial" panose="020B0604020202020204" pitchFamily="34" charset="0"/>
                        <a:buChar char="•"/>
                      </a:pPr>
                      <a:r>
                        <a:rPr lang="en-IE" sz="1800" b="1" dirty="0" smtClean="0">
                          <a:latin typeface="Calibri Light" panose="020F0302020204030204" pitchFamily="34" charset="0"/>
                        </a:rPr>
                        <a:t>2%</a:t>
                      </a:r>
                      <a:r>
                        <a:rPr lang="en-IE" sz="1800" b="0" dirty="0" smtClean="0">
                          <a:latin typeface="Calibri Light" panose="020F0302020204030204" pitchFamily="34" charset="0"/>
                        </a:rPr>
                        <a:t> of all HIV funding</a:t>
                      </a:r>
                    </a:p>
                    <a:p>
                      <a:pPr marL="285750" indent="-285750">
                        <a:buFont typeface="Arial" panose="020B0604020202020204" pitchFamily="34" charset="0"/>
                        <a:buChar char="•"/>
                      </a:pPr>
                      <a:r>
                        <a:rPr lang="en-IE" sz="1800" b="1" dirty="0" smtClean="0">
                          <a:latin typeface="Calibri Light" panose="020F0302020204030204" pitchFamily="34" charset="0"/>
                        </a:rPr>
                        <a:t>9%</a:t>
                      </a:r>
                      <a:r>
                        <a:rPr lang="en-IE" sz="1800" b="0" dirty="0" smtClean="0">
                          <a:latin typeface="Calibri Light" panose="020F0302020204030204" pitchFamily="34" charset="0"/>
                        </a:rPr>
                        <a:t> of prevention resources</a:t>
                      </a:r>
                    </a:p>
                    <a:p>
                      <a:pPr marL="0" indent="0">
                        <a:buFont typeface="Arial" panose="020B0604020202020204" pitchFamily="34" charset="0"/>
                        <a:buNone/>
                      </a:pPr>
                      <a:endParaRPr lang="nl-NL" sz="1800" b="0" dirty="0" smtClean="0">
                        <a:latin typeface="Calibri Light" panose="020F0302020204030204" pitchFamily="34" charset="0"/>
                      </a:endParaRPr>
                    </a:p>
                    <a:p>
                      <a:pPr marL="0" indent="0">
                        <a:buFont typeface="Arial" panose="020B0604020202020204" pitchFamily="34" charset="0"/>
                        <a:buNone/>
                      </a:pPr>
                      <a:endParaRPr lang="en-IE" sz="1800" b="0" dirty="0" smtClean="0">
                        <a:latin typeface="Calibri Light" panose="020F0302020204030204" pitchFamily="34" charset="0"/>
                      </a:endParaRPr>
                    </a:p>
                  </a:txBody>
                  <a:tcP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956001">
                <a:tc>
                  <a:txBody>
                    <a:bodyPr/>
                    <a:lstStyle/>
                    <a:p>
                      <a:pPr marL="285750" indent="-285750">
                        <a:buFont typeface="Wingdings" panose="05000000000000000000" pitchFamily="2" charset="2"/>
                        <a:buChar char="§"/>
                      </a:pPr>
                      <a:endParaRPr lang="en-IE" sz="1800" b="0" dirty="0" smtClean="0">
                        <a:latin typeface="Calibri Light" panose="020F0302020204030204" pitchFamily="34" charset="0"/>
                      </a:endParaRPr>
                    </a:p>
                    <a:p>
                      <a:pPr marL="285750" indent="-285750">
                        <a:buFont typeface="Wingdings" panose="05000000000000000000" pitchFamily="2" charset="2"/>
                        <a:buChar char="§"/>
                      </a:pPr>
                      <a:r>
                        <a:rPr lang="en-IE" sz="1800" b="0" dirty="0" smtClean="0">
                          <a:latin typeface="Calibri Light" panose="020F0302020204030204" pitchFamily="34" charset="0"/>
                        </a:rPr>
                        <a:t>KP funding	</a:t>
                      </a:r>
                      <a:endParaRPr lang="nl-NL" sz="1800" b="0" dirty="0">
                        <a:latin typeface="Calibri Light" panose="020F0302020204030204" pitchFamily="34" charset="0"/>
                      </a:endParaRPr>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endParaRPr lang="nl-NL" sz="1800" b="0" dirty="0" smtClean="0">
                        <a:latin typeface="Calibri Light" panose="020F0302020204030204" pitchFamily="34" charset="0"/>
                      </a:endParaRPr>
                    </a:p>
                    <a:p>
                      <a:pPr marL="0" indent="0">
                        <a:buFont typeface="Wingdings" panose="05000000000000000000" pitchFamily="2" charset="2"/>
                        <a:buNone/>
                      </a:pPr>
                      <a:r>
                        <a:rPr lang="nl-NL" sz="1800" b="0" dirty="0" smtClean="0">
                          <a:latin typeface="Calibri Light" panose="020F0302020204030204" pitchFamily="34" charset="0"/>
                        </a:rPr>
                        <a:t>:</a:t>
                      </a:r>
                      <a:endParaRPr lang="nl-NL" sz="1800" b="0" dirty="0">
                        <a:latin typeface="Calibri Light" panose="020F0302020204030204" pitchFamily="34" charset="0"/>
                      </a:endParaRPr>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IE" sz="1800" b="0" dirty="0" smtClean="0">
                        <a:latin typeface="Calibri Light" panose="020F03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IE" sz="1800" b="0" dirty="0" smtClean="0">
                          <a:latin typeface="Calibri Light" panose="020F0302020204030204" pitchFamily="34" charset="0"/>
                        </a:rPr>
                        <a:t>dropped by </a:t>
                      </a:r>
                      <a:r>
                        <a:rPr lang="en-IE" sz="1800" b="1" dirty="0" smtClean="0">
                          <a:latin typeface="Calibri Light" panose="020F0302020204030204" pitchFamily="34" charset="0"/>
                        </a:rPr>
                        <a:t>18%</a:t>
                      </a:r>
                      <a:r>
                        <a:rPr lang="en-IE" sz="1800" b="0" dirty="0" smtClean="0">
                          <a:latin typeface="Calibri Light" panose="020F0302020204030204" pitchFamily="34" charset="0"/>
                        </a:rPr>
                        <a:t> from 2015 to 2016</a:t>
                      </a:r>
                    </a:p>
                    <a:p>
                      <a:pPr marL="0" marR="0" indent="0" algn="l" defTabSz="914400" rtl="0" eaLnBrk="1" fontAlgn="auto" latinLnBrk="0" hangingPunct="1">
                        <a:lnSpc>
                          <a:spcPct val="100000"/>
                        </a:lnSpc>
                        <a:spcBef>
                          <a:spcPts val="0"/>
                        </a:spcBef>
                        <a:spcAft>
                          <a:spcPts val="0"/>
                        </a:spcAft>
                        <a:buClrTx/>
                        <a:buSzTx/>
                        <a:buFontTx/>
                        <a:buNone/>
                        <a:tabLst/>
                        <a:defRPr/>
                      </a:pPr>
                      <a:endParaRPr lang="en-IE" sz="1800" b="0" dirty="0" smtClean="0">
                        <a:latin typeface="Calibri Light" panose="020F0302020204030204" pitchFamily="34" charset="0"/>
                      </a:endParaRPr>
                    </a:p>
                    <a:p>
                      <a:endParaRPr lang="nl-NL" sz="1800" b="0" dirty="0">
                        <a:latin typeface="Calibri Light" panose="020F0302020204030204" pitchFamily="34" charset="0"/>
                      </a:endParaRPr>
                    </a:p>
                  </a:txBody>
                  <a:tcP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7928011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936" y="332656"/>
            <a:ext cx="3908131" cy="38164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492" y="3501008"/>
            <a:ext cx="4371936" cy="32089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45" y="260649"/>
            <a:ext cx="3118847" cy="3528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52120" y="3317162"/>
            <a:ext cx="3096344" cy="33928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5593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Autofit/>
          </a:bodyPr>
          <a:lstStyle/>
          <a:p>
            <a:r>
              <a:rPr lang="nl-NL" sz="4000" b="1" dirty="0" err="1">
                <a:solidFill>
                  <a:srgbClr val="007D4E"/>
                </a:solidFill>
              </a:rPr>
              <a:t>Funding</a:t>
            </a:r>
            <a:r>
              <a:rPr lang="nl-NL" sz="4000" b="1" dirty="0">
                <a:solidFill>
                  <a:srgbClr val="007D4E"/>
                </a:solidFill>
              </a:rPr>
              <a:t> for Community-Led </a:t>
            </a:r>
            <a:r>
              <a:rPr lang="nl-NL" sz="4000" b="1" dirty="0" err="1">
                <a:solidFill>
                  <a:srgbClr val="007D4E"/>
                </a:solidFill>
              </a:rPr>
              <a:t>Advocacy</a:t>
            </a:r>
            <a:endParaRPr lang="nl-NL" sz="4000"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242812485"/>
              </p:ext>
            </p:extLst>
          </p:nvPr>
        </p:nvGraphicFramePr>
        <p:xfrm>
          <a:off x="467544" y="1196752"/>
          <a:ext cx="8229600" cy="4423047"/>
        </p:xfrm>
        <a:graphic>
          <a:graphicData uri="http://schemas.openxmlformats.org/drawingml/2006/table">
            <a:tbl>
              <a:tblPr firstRow="1" bandRow="1">
                <a:tableStyleId>{5940675A-B579-460E-94D1-54222C63F5DA}</a:tableStyleId>
              </a:tblPr>
              <a:tblGrid>
                <a:gridCol w="3898776"/>
                <a:gridCol w="576064"/>
                <a:gridCol w="3754760"/>
              </a:tblGrid>
              <a:tr h="102331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smtClean="0">
                          <a:solidFill>
                            <a:schemeClr val="bg1"/>
                          </a:solidFill>
                        </a:rPr>
                        <a:t>Kenya</a:t>
                      </a:r>
                    </a:p>
                    <a:p>
                      <a:pPr algn="ctr"/>
                      <a:endParaRPr lang="nl-NL"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30713"/>
                    </a:solidFill>
                  </a:tcPr>
                </a:tc>
                <a:tc>
                  <a:txBody>
                    <a:bodyPr/>
                    <a:lstStyle/>
                    <a:p>
                      <a:pPr algn="ctr"/>
                      <a:endParaRPr lang="nl-NL" sz="5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smtClean="0">
                          <a:solidFill>
                            <a:schemeClr val="bg1"/>
                          </a:solidFill>
                        </a:rPr>
                        <a:t>Indonesia</a:t>
                      </a:r>
                    </a:p>
                    <a:p>
                      <a:pPr algn="ctr"/>
                      <a:endParaRPr lang="nl-NL" sz="18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119BCC"/>
                    </a:solidFill>
                  </a:tcPr>
                </a:tc>
              </a:tr>
              <a:tr h="3325767">
                <a:tc>
                  <a:txBody>
                    <a:bodyPr/>
                    <a:lstStyle/>
                    <a:p>
                      <a:pPr marL="0" lvl="0" indent="0">
                        <a:buNone/>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marL="0" lvl="0" indent="0" algn="ctr">
                        <a:buNone/>
                      </a:pPr>
                      <a:r>
                        <a:rPr lang="en-US" sz="2400" dirty="0" smtClean="0"/>
                        <a:t>0.7 % of total Global Fund</a:t>
                      </a:r>
                      <a:r>
                        <a:rPr lang="en-US" sz="2400" baseline="0" dirty="0" smtClean="0"/>
                        <a:t> </a:t>
                      </a:r>
                      <a:r>
                        <a:rPr lang="en-US" sz="2400" dirty="0" smtClean="0"/>
                        <a:t>national grants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t>(ca.</a:t>
                      </a:r>
                      <a:r>
                        <a:rPr lang="en-US" sz="2400" baseline="0" dirty="0" smtClean="0"/>
                        <a:t> $2,12</a:t>
                      </a:r>
                      <a:r>
                        <a:rPr lang="en-US" sz="2400" dirty="0" smtClean="0"/>
                        <a:t>m out of $296m) </a:t>
                      </a:r>
                      <a:endParaRPr lang="en-GB" sz="2400" dirty="0" smtClean="0"/>
                    </a:p>
                    <a:p>
                      <a:pPr marL="0" lvl="0" indent="0" algn="ctr">
                        <a:buNone/>
                      </a:pPr>
                      <a:endParaRPr lang="en-US" sz="2400" dirty="0" smtClean="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lvl="0" indent="0">
                        <a:buNone/>
                      </a:pPr>
                      <a:endParaRPr lang="en-US" dirty="0" smtClean="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t>4% of total</a:t>
                      </a:r>
                      <a:r>
                        <a:rPr lang="en-US" sz="2400" baseline="0" dirty="0" smtClean="0"/>
                        <a:t> Global Fund</a:t>
                      </a:r>
                      <a:r>
                        <a:rPr lang="en-US" sz="2400" dirty="0" smtClean="0"/>
                        <a:t> national grants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t>(ca.</a:t>
                      </a:r>
                      <a:r>
                        <a:rPr lang="en-US" sz="2400" baseline="0" dirty="0" smtClean="0"/>
                        <a:t> $</a:t>
                      </a:r>
                      <a:r>
                        <a:rPr lang="en-US" sz="2400" dirty="0" smtClean="0"/>
                        <a:t>3m out of $80m) </a:t>
                      </a:r>
                      <a:endParaRPr lang="en-GB" sz="2400" dirty="0" smtClean="0"/>
                    </a:p>
                    <a:p>
                      <a:endParaRPr lang="nl-N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5" name="PIJL-OMLAAG 4"/>
          <p:cNvSpPr/>
          <p:nvPr/>
        </p:nvSpPr>
        <p:spPr>
          <a:xfrm>
            <a:off x="1888817" y="2650119"/>
            <a:ext cx="864096" cy="720080"/>
          </a:xfrm>
          <a:prstGeom prst="downArrow">
            <a:avLst/>
          </a:prstGeom>
          <a:solidFill>
            <a:srgbClr val="E307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PIJL-OMLAAG 5"/>
          <p:cNvSpPr/>
          <p:nvPr/>
        </p:nvSpPr>
        <p:spPr>
          <a:xfrm>
            <a:off x="6453287" y="2650119"/>
            <a:ext cx="864096" cy="720080"/>
          </a:xfrm>
          <a:prstGeom prst="downArrow">
            <a:avLst/>
          </a:prstGeom>
          <a:solidFill>
            <a:srgbClr val="119B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Picture 2"/>
          <p:cNvPicPr/>
          <p:nvPr/>
        </p:nvPicPr>
        <p:blipFill>
          <a:blip r:embed="rId3" cstate="print">
            <a:extLst>
              <a:ext uri="{28A0092B-C50C-407E-A947-70E740481C1C}">
                <a14:useLocalDpi xmlns:a14="http://schemas.microsoft.com/office/drawing/2010/main" val="0"/>
              </a:ext>
            </a:extLst>
          </a:blip>
          <a:stretch>
            <a:fillRect/>
          </a:stretch>
        </p:blipFill>
        <p:spPr>
          <a:xfrm>
            <a:off x="7199784" y="5619296"/>
            <a:ext cx="1944216" cy="1224136"/>
          </a:xfrm>
          <a:prstGeom prst="rect">
            <a:avLst/>
          </a:prstGeom>
        </p:spPr>
      </p:pic>
    </p:spTree>
    <p:extLst>
      <p:ext uri="{BB962C8B-B14F-4D97-AF65-F5344CB8AC3E}">
        <p14:creationId xmlns:p14="http://schemas.microsoft.com/office/powerpoint/2010/main" val="3650548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88640"/>
            <a:ext cx="8229600" cy="706090"/>
          </a:xfrm>
        </p:spPr>
        <p:txBody>
          <a:bodyPr>
            <a:normAutofit fontScale="90000"/>
          </a:bodyPr>
          <a:lstStyle/>
          <a:p>
            <a:r>
              <a:rPr lang="nl-NL" b="1" dirty="0" err="1">
                <a:solidFill>
                  <a:srgbClr val="007D4E"/>
                </a:solidFill>
              </a:rPr>
              <a:t>Funding</a:t>
            </a:r>
            <a:r>
              <a:rPr lang="nl-NL" b="1" dirty="0">
                <a:solidFill>
                  <a:srgbClr val="007D4E"/>
                </a:solidFill>
              </a:rPr>
              <a:t> for </a:t>
            </a:r>
            <a:r>
              <a:rPr lang="nl-NL" b="1" dirty="0" err="1">
                <a:solidFill>
                  <a:srgbClr val="007D4E"/>
                </a:solidFill>
              </a:rPr>
              <a:t>Sex</a:t>
            </a:r>
            <a:r>
              <a:rPr lang="nl-NL" b="1" dirty="0">
                <a:solidFill>
                  <a:srgbClr val="007D4E"/>
                </a:solidFill>
              </a:rPr>
              <a:t> </a:t>
            </a:r>
            <a:r>
              <a:rPr lang="nl-NL" b="1" dirty="0" err="1">
                <a:solidFill>
                  <a:srgbClr val="007D4E"/>
                </a:solidFill>
              </a:rPr>
              <a:t>Workers</a:t>
            </a:r>
            <a:endParaRPr lang="nl-NL" dirty="0">
              <a:solidFill>
                <a:srgbClr val="007D4E"/>
              </a:solidFill>
            </a:endParaRPr>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769926392"/>
              </p:ext>
            </p:extLst>
          </p:nvPr>
        </p:nvGraphicFramePr>
        <p:xfrm>
          <a:off x="179512" y="1052737"/>
          <a:ext cx="8445624"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2"/>
          <p:cNvPicPr/>
          <p:nvPr/>
        </p:nvPicPr>
        <p:blipFill>
          <a:blip r:embed="rId8" cstate="print">
            <a:extLst>
              <a:ext uri="{28A0092B-C50C-407E-A947-70E740481C1C}">
                <a14:useLocalDpi xmlns:a14="http://schemas.microsoft.com/office/drawing/2010/main" val="0"/>
              </a:ext>
            </a:extLst>
          </a:blip>
          <a:stretch>
            <a:fillRect/>
          </a:stretch>
        </p:blipFill>
        <p:spPr>
          <a:xfrm>
            <a:off x="7199784" y="5610750"/>
            <a:ext cx="1944216" cy="1224136"/>
          </a:xfrm>
          <a:prstGeom prst="rect">
            <a:avLst/>
          </a:prstGeom>
        </p:spPr>
      </p:pic>
    </p:spTree>
    <p:extLst>
      <p:ext uri="{BB962C8B-B14F-4D97-AF65-F5344CB8AC3E}">
        <p14:creationId xmlns:p14="http://schemas.microsoft.com/office/powerpoint/2010/main" val="1721195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p:nvPr/>
        </p:nvPicPr>
        <p:blipFill>
          <a:blip r:embed="rId3" cstate="print">
            <a:extLst>
              <a:ext uri="{28A0092B-C50C-407E-A947-70E740481C1C}">
                <a14:useLocalDpi xmlns:a14="http://schemas.microsoft.com/office/drawing/2010/main" val="0"/>
              </a:ext>
            </a:extLst>
          </a:blip>
          <a:stretch>
            <a:fillRect/>
          </a:stretch>
        </p:blipFill>
        <p:spPr>
          <a:xfrm>
            <a:off x="7380312" y="69486"/>
            <a:ext cx="1745429" cy="1080120"/>
          </a:xfrm>
          <a:prstGeom prst="rect">
            <a:avLst/>
          </a:prstGeom>
        </p:spPr>
      </p:pic>
      <p:sp>
        <p:nvSpPr>
          <p:cNvPr id="2" name="Titel 1"/>
          <p:cNvSpPr>
            <a:spLocks noGrp="1"/>
          </p:cNvSpPr>
          <p:nvPr>
            <p:ph type="title"/>
          </p:nvPr>
        </p:nvSpPr>
        <p:spPr>
          <a:xfrm>
            <a:off x="467544" y="35476"/>
            <a:ext cx="8229600" cy="706090"/>
          </a:xfrm>
        </p:spPr>
        <p:txBody>
          <a:bodyPr>
            <a:normAutofit fontScale="90000"/>
          </a:bodyPr>
          <a:lstStyle/>
          <a:p>
            <a:r>
              <a:rPr lang="nl-NL" b="1" dirty="0" smtClean="0">
                <a:solidFill>
                  <a:srgbClr val="007D4E"/>
                </a:solidFill>
              </a:rPr>
              <a:t>The Information Gap</a:t>
            </a:r>
            <a:endParaRPr lang="nl-NL" b="1" dirty="0">
              <a:solidFill>
                <a:srgbClr val="007D4E"/>
              </a:solidFill>
            </a:endParaRPr>
          </a:p>
        </p:txBody>
      </p:sp>
      <p:graphicFrame>
        <p:nvGraphicFramePr>
          <p:cNvPr id="4" name="Diagram 3"/>
          <p:cNvGraphicFramePr/>
          <p:nvPr>
            <p:extLst>
              <p:ext uri="{D42A27DB-BD31-4B8C-83A1-F6EECF244321}">
                <p14:modId xmlns:p14="http://schemas.microsoft.com/office/powerpoint/2010/main" val="4024877024"/>
              </p:ext>
            </p:extLst>
          </p:nvPr>
        </p:nvGraphicFramePr>
        <p:xfrm>
          <a:off x="251520" y="908720"/>
          <a:ext cx="8712968" cy="568863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855649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p:nvPr/>
        </p:nvPicPr>
        <p:blipFill>
          <a:blip r:embed="rId3">
            <a:extLst>
              <a:ext uri="{28A0092B-C50C-407E-A947-70E740481C1C}">
                <a14:useLocalDpi xmlns:a14="http://schemas.microsoft.com/office/drawing/2010/main" val="0"/>
              </a:ext>
            </a:extLst>
          </a:blip>
          <a:stretch>
            <a:fillRect/>
          </a:stretch>
        </p:blipFill>
        <p:spPr>
          <a:xfrm>
            <a:off x="1136659" y="692696"/>
            <a:ext cx="6912768" cy="4032448"/>
          </a:xfrm>
          <a:prstGeom prst="rect">
            <a:avLst/>
          </a:prstGeom>
        </p:spPr>
      </p:pic>
      <p:pic>
        <p:nvPicPr>
          <p:cNvPr id="5" name="Afbeelding 4"/>
          <p:cNvPicPr/>
          <p:nvPr/>
        </p:nvPicPr>
        <p:blipFill rotWithShape="1">
          <a:blip r:embed="rId4"/>
          <a:srcRect l="3309" t="79118" r="18766" b="3530"/>
          <a:stretch/>
        </p:blipFill>
        <p:spPr bwMode="auto">
          <a:xfrm>
            <a:off x="323528" y="4869160"/>
            <a:ext cx="8820472" cy="144016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8626631"/>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542</TotalTime>
  <Words>1256</Words>
  <Application>Microsoft Office PowerPoint</Application>
  <PresentationFormat>Diavoorstelling (4:3)</PresentationFormat>
  <Paragraphs>162</Paragraphs>
  <Slides>12</Slides>
  <Notes>9</Notes>
  <HiddenSlides>0</HiddenSlides>
  <MMClips>0</MMClips>
  <ScaleCrop>false</ScaleCrop>
  <HeadingPairs>
    <vt:vector size="4" baseType="variant">
      <vt:variant>
        <vt:lpstr>Thema</vt:lpstr>
      </vt:variant>
      <vt:variant>
        <vt:i4>1</vt:i4>
      </vt:variant>
      <vt:variant>
        <vt:lpstr>Diatitels</vt:lpstr>
      </vt:variant>
      <vt:variant>
        <vt:i4>12</vt:i4>
      </vt:variant>
    </vt:vector>
  </HeadingPairs>
  <TitlesOfParts>
    <vt:vector size="13" baseType="lpstr">
      <vt:lpstr>Kantoorthema</vt:lpstr>
      <vt:lpstr>PowerPoint-presentatie</vt:lpstr>
      <vt:lpstr>Go to www.menti.com and use the code 74 40 94</vt:lpstr>
      <vt:lpstr>PowerPoint-presentatie</vt:lpstr>
      <vt:lpstr>The Current State of Funding  for Key Populations</vt:lpstr>
      <vt:lpstr>PowerPoint-presentatie</vt:lpstr>
      <vt:lpstr>Funding for Community-Led Advocacy</vt:lpstr>
      <vt:lpstr>Funding for Sex Workers</vt:lpstr>
      <vt:lpstr>The Information Gap</vt:lpstr>
      <vt:lpstr>PowerPoint-presentatie</vt:lpstr>
      <vt:lpstr>Go to www.menti.com and use the code 74 40 94</vt:lpstr>
      <vt:lpstr>Go to www.menti.com and use the code 74 40 94</vt:lpstr>
      <vt:lpstr>PowerPoint-presentatie</vt:lpstr>
    </vt:vector>
  </TitlesOfParts>
  <Company>Aids Fonds - STOP AIDS NOW! - Soa Aids Nederland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Noordanus</dc:creator>
  <cp:lastModifiedBy>Julie McBride</cp:lastModifiedBy>
  <cp:revision>61</cp:revision>
  <dcterms:created xsi:type="dcterms:W3CDTF">2018-07-17T09:48:27Z</dcterms:created>
  <dcterms:modified xsi:type="dcterms:W3CDTF">2018-07-20T09:12:45Z</dcterms:modified>
</cp:coreProperties>
</file>